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ppt/changesInfos/changesInfo1.xml" ContentType="application/vnd.ms-powerpoint.changesinfo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8" r:id="rId4"/>
    <p:sldId id="259" r:id="rId5"/>
    <p:sldId id="272" r:id="rId6"/>
    <p:sldId id="271" r:id="rId7"/>
    <p:sldId id="267" r:id="rId8"/>
    <p:sldId id="262" r:id="rId9"/>
    <p:sldId id="269" r:id="rId10"/>
    <p:sldId id="270" r:id="rId11"/>
    <p:sldId id="266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484793FE-FE0F-400A-92A3-F3118352431F}">
          <p14:sldIdLst>
            <p14:sldId id="256"/>
            <p14:sldId id="257"/>
            <p14:sldId id="268"/>
            <p14:sldId id="259"/>
            <p14:sldId id="272"/>
            <p14:sldId id="271"/>
            <p14:sldId id="267"/>
            <p14:sldId id="262"/>
            <p14:sldId id="269"/>
            <p14:sldId id="270"/>
            <p14:sldId id="266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Hamidi, Bashir" initials="HB" lastIdx="4" clrIdx="0">
    <p:extLst>
      <p:ext uri="{19B8F6BF-5375-455C-9EA6-DF929625EA0E}">
        <p15:presenceInfo xmlns:p15="http://schemas.microsoft.com/office/powerpoint/2012/main" userId="S::bah29@musc.edu::e404b92c-7ca0-4535-a976-c10d155610a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4726C"/>
    <a:srgbClr val="465F6E"/>
    <a:srgbClr val="516F81"/>
    <a:srgbClr val="41748D"/>
    <a:srgbClr val="005288"/>
    <a:srgbClr val="4D4D4D"/>
    <a:srgbClr val="333333"/>
    <a:srgbClr val="7A99AC"/>
    <a:srgbClr val="6F90A5"/>
    <a:srgbClr val="49948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B3F1268-93B8-164F-A4D4-58551A1DE4CF}" v="334" dt="2020-04-24T17:01:53.868"/>
    <p1510:client id="{CAAE55FE-84BC-4688-B4C3-B78650B2D6AF}" v="12" dt="2020-04-24T13:38:15.84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0"/>
    <p:restoredTop sz="94676"/>
  </p:normalViewPr>
  <p:slideViewPr>
    <p:cSldViewPr snapToGrid="0">
      <p:cViewPr varScale="1">
        <p:scale>
          <a:sx n="69" d="100"/>
          <a:sy n="69" d="100"/>
        </p:scale>
        <p:origin x="372" y="4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amidi, Bashir" userId="e404b92c-7ca0-4535-a976-c10d155610a8" providerId="ADAL" clId="{AB3F1268-93B8-164F-A4D4-58551A1DE4CF}"/>
    <pc:docChg chg="undo custSel addSld modSld">
      <pc:chgData name="Hamidi, Bashir" userId="e404b92c-7ca0-4535-a976-c10d155610a8" providerId="ADAL" clId="{AB3F1268-93B8-164F-A4D4-58551A1DE4CF}" dt="2020-04-24T17:02:38.186" v="469" actId="20577"/>
      <pc:docMkLst>
        <pc:docMk/>
      </pc:docMkLst>
      <pc:sldChg chg="modSp addCm modCm">
        <pc:chgData name="Hamidi, Bashir" userId="e404b92c-7ca0-4535-a976-c10d155610a8" providerId="ADAL" clId="{AB3F1268-93B8-164F-A4D4-58551A1DE4CF}" dt="2020-04-24T13:39:37.667" v="10"/>
        <pc:sldMkLst>
          <pc:docMk/>
          <pc:sldMk cId="2158426414" sldId="257"/>
        </pc:sldMkLst>
        <pc:spChg chg="mod">
          <ac:chgData name="Hamidi, Bashir" userId="e404b92c-7ca0-4535-a976-c10d155610a8" providerId="ADAL" clId="{AB3F1268-93B8-164F-A4D4-58551A1DE4CF}" dt="2020-04-24T13:39:24.094" v="8" actId="20577"/>
          <ac:spMkLst>
            <pc:docMk/>
            <pc:sldMk cId="2158426414" sldId="257"/>
            <ac:spMk id="5" creationId="{00000000-0000-0000-0000-000000000000}"/>
          </ac:spMkLst>
        </pc:spChg>
      </pc:sldChg>
      <pc:sldChg chg="modSp addCm modCm">
        <pc:chgData name="Hamidi, Bashir" userId="e404b92c-7ca0-4535-a976-c10d155610a8" providerId="ADAL" clId="{AB3F1268-93B8-164F-A4D4-58551A1DE4CF}" dt="2020-04-24T14:56:41.636" v="104"/>
        <pc:sldMkLst>
          <pc:docMk/>
          <pc:sldMk cId="935290951" sldId="259"/>
        </pc:sldMkLst>
        <pc:spChg chg="mod">
          <ac:chgData name="Hamidi, Bashir" userId="e404b92c-7ca0-4535-a976-c10d155610a8" providerId="ADAL" clId="{AB3F1268-93B8-164F-A4D4-58551A1DE4CF}" dt="2020-04-24T14:55:58.890" v="101" actId="20577"/>
          <ac:spMkLst>
            <pc:docMk/>
            <pc:sldMk cId="935290951" sldId="259"/>
            <ac:spMk id="3" creationId="{00000000-0000-0000-0000-000000000000}"/>
          </ac:spMkLst>
        </pc:spChg>
      </pc:sldChg>
      <pc:sldChg chg="modSp addCm modCm">
        <pc:chgData name="Hamidi, Bashir" userId="e404b92c-7ca0-4535-a976-c10d155610a8" providerId="ADAL" clId="{AB3F1268-93B8-164F-A4D4-58551A1DE4CF}" dt="2020-04-24T17:01:53.867" v="444"/>
        <pc:sldMkLst>
          <pc:docMk/>
          <pc:sldMk cId="3574236932" sldId="267"/>
        </pc:sldMkLst>
        <pc:spChg chg="mod">
          <ac:chgData name="Hamidi, Bashir" userId="e404b92c-7ca0-4535-a976-c10d155610a8" providerId="ADAL" clId="{AB3F1268-93B8-164F-A4D4-58551A1DE4CF}" dt="2020-04-24T13:43:10.659" v="20" actId="115"/>
          <ac:spMkLst>
            <pc:docMk/>
            <pc:sldMk cId="3574236932" sldId="267"/>
            <ac:spMk id="3" creationId="{00000000-0000-0000-0000-000000000000}"/>
          </ac:spMkLst>
        </pc:spChg>
      </pc:sldChg>
      <pc:sldChg chg="addSp delSp modSp add modAnim">
        <pc:chgData name="Hamidi, Bashir" userId="e404b92c-7ca0-4535-a976-c10d155610a8" providerId="ADAL" clId="{AB3F1268-93B8-164F-A4D4-58551A1DE4CF}" dt="2020-04-24T17:02:38.186" v="469" actId="20577"/>
        <pc:sldMkLst>
          <pc:docMk/>
          <pc:sldMk cId="703295117" sldId="271"/>
        </pc:sldMkLst>
        <pc:spChg chg="mod">
          <ac:chgData name="Hamidi, Bashir" userId="e404b92c-7ca0-4535-a976-c10d155610a8" providerId="ADAL" clId="{AB3F1268-93B8-164F-A4D4-58551A1DE4CF}" dt="2020-04-24T17:02:38.186" v="469" actId="20577"/>
          <ac:spMkLst>
            <pc:docMk/>
            <pc:sldMk cId="703295117" sldId="271"/>
            <ac:spMk id="2" creationId="{AC652661-6801-1E44-90E8-18205A9AFF6D}"/>
          </ac:spMkLst>
        </pc:spChg>
        <pc:spChg chg="del">
          <ac:chgData name="Hamidi, Bashir" userId="e404b92c-7ca0-4535-a976-c10d155610a8" providerId="ADAL" clId="{AB3F1268-93B8-164F-A4D4-58551A1DE4CF}" dt="2020-04-24T14:54:15.817" v="28"/>
          <ac:spMkLst>
            <pc:docMk/>
            <pc:sldMk cId="703295117" sldId="271"/>
            <ac:spMk id="3" creationId="{4B5122AB-9809-DC40-BCD6-7955C23BE128}"/>
          </ac:spMkLst>
        </pc:spChg>
        <pc:graphicFrameChg chg="add del mod">
          <ac:chgData name="Hamidi, Bashir" userId="e404b92c-7ca0-4535-a976-c10d155610a8" providerId="ADAL" clId="{AB3F1268-93B8-164F-A4D4-58551A1DE4CF}" dt="2020-04-24T16:58:12.112" v="441" actId="478"/>
          <ac:graphicFrameMkLst>
            <pc:docMk/>
            <pc:sldMk cId="703295117" sldId="271"/>
            <ac:graphicFrameMk id="5" creationId="{1767D5CE-093E-CD45-8781-DF78BF74C4E5}"/>
          </ac:graphicFrameMkLst>
        </pc:graphicFrameChg>
        <pc:graphicFrameChg chg="add mod">
          <ac:chgData name="Hamidi, Bashir" userId="e404b92c-7ca0-4535-a976-c10d155610a8" providerId="ADAL" clId="{AB3F1268-93B8-164F-A4D4-58551A1DE4CF}" dt="2020-04-24T16:58:12.911" v="442"/>
          <ac:graphicFrameMkLst>
            <pc:docMk/>
            <pc:sldMk cId="703295117" sldId="271"/>
            <ac:graphicFrameMk id="6" creationId="{9A3CA96A-59CF-6C40-AF27-7E289BAB122F}"/>
          </ac:graphicFrameMkLst>
        </pc:graphicFrameChg>
        <pc:picChg chg="add mod">
          <ac:chgData name="Hamidi, Bashir" userId="e404b92c-7ca0-4535-a976-c10d155610a8" providerId="ADAL" clId="{AB3F1268-93B8-164F-A4D4-58551A1DE4CF}" dt="2020-04-24T16:37:19.908" v="375" actId="1076"/>
          <ac:picMkLst>
            <pc:docMk/>
            <pc:sldMk cId="703295117" sldId="271"/>
            <ac:picMk id="4" creationId="{5BFFB8E8-1813-9949-9F18-888037A63700}"/>
          </ac:picMkLst>
        </pc:picChg>
      </pc:sldChg>
      <pc:sldChg chg="addSp delSp modSp add">
        <pc:chgData name="Hamidi, Bashir" userId="e404b92c-7ca0-4535-a976-c10d155610a8" providerId="ADAL" clId="{AB3F1268-93B8-164F-A4D4-58551A1DE4CF}" dt="2020-04-24T16:57:55.152" v="440" actId="120"/>
        <pc:sldMkLst>
          <pc:docMk/>
          <pc:sldMk cId="3182090643" sldId="272"/>
        </pc:sldMkLst>
        <pc:spChg chg="mod">
          <ac:chgData name="Hamidi, Bashir" userId="e404b92c-7ca0-4535-a976-c10d155610a8" providerId="ADAL" clId="{AB3F1268-93B8-164F-A4D4-58551A1DE4CF}" dt="2020-04-24T15:05:06.804" v="353" actId="313"/>
          <ac:spMkLst>
            <pc:docMk/>
            <pc:sldMk cId="3182090643" sldId="272"/>
            <ac:spMk id="2" creationId="{03CF2840-6DF0-DF4D-BB6E-E8E93595A9E9}"/>
          </ac:spMkLst>
        </pc:spChg>
        <pc:spChg chg="del">
          <ac:chgData name="Hamidi, Bashir" userId="e404b92c-7ca0-4535-a976-c10d155610a8" providerId="ADAL" clId="{AB3F1268-93B8-164F-A4D4-58551A1DE4CF}" dt="2020-04-24T14:09:17.174" v="24"/>
          <ac:spMkLst>
            <pc:docMk/>
            <pc:sldMk cId="3182090643" sldId="272"/>
            <ac:spMk id="3" creationId="{E5CB0E77-C4A8-8842-B3C4-278C73C82101}"/>
          </ac:spMkLst>
        </pc:spChg>
        <pc:graphicFrameChg chg="add mod">
          <ac:chgData name="Hamidi, Bashir" userId="e404b92c-7ca0-4535-a976-c10d155610a8" providerId="ADAL" clId="{AB3F1268-93B8-164F-A4D4-58551A1DE4CF}" dt="2020-04-24T16:57:55.152" v="440" actId="120"/>
          <ac:graphicFrameMkLst>
            <pc:docMk/>
            <pc:sldMk cId="3182090643" sldId="272"/>
            <ac:graphicFrameMk id="5" creationId="{4369AAD9-31B5-FD4B-A17D-95C43E74A6B4}"/>
          </ac:graphicFrameMkLst>
        </pc:graphicFrameChg>
        <pc:picChg chg="add mod">
          <ac:chgData name="Hamidi, Bashir" userId="e404b92c-7ca0-4535-a976-c10d155610a8" providerId="ADAL" clId="{AB3F1268-93B8-164F-A4D4-58551A1DE4CF}" dt="2020-04-24T14:55:20.638" v="97" actId="1076"/>
          <ac:picMkLst>
            <pc:docMk/>
            <pc:sldMk cId="3182090643" sldId="272"/>
            <ac:picMk id="4" creationId="{180139E1-ED30-3C43-BA95-8C9789C8391F}"/>
          </ac:picMkLst>
        </pc:picChg>
      </pc:sldChg>
    </pc:docChg>
  </pc:docChgLst>
  <pc:docChgLst>
    <pc:chgData name="Hamidi, Bashir" userId="S::bah29@musc.edu::e404b92c-7ca0-4535-a976-c10d155610a8" providerId="AD" clId="Web-{CAAE55FE-84BC-4688-B4C3-B78650B2D6AF}"/>
    <pc:docChg chg="modSld">
      <pc:chgData name="Hamidi, Bashir" userId="S::bah29@musc.edu::e404b92c-7ca0-4535-a976-c10d155610a8" providerId="AD" clId="Web-{CAAE55FE-84BC-4688-B4C3-B78650B2D6AF}" dt="2020-04-24T13:38:15.849" v="11" actId="20577"/>
      <pc:docMkLst>
        <pc:docMk/>
      </pc:docMkLst>
      <pc:sldChg chg="modSp">
        <pc:chgData name="Hamidi, Bashir" userId="S::bah29@musc.edu::e404b92c-7ca0-4535-a976-c10d155610a8" providerId="AD" clId="Web-{CAAE55FE-84BC-4688-B4C3-B78650B2D6AF}" dt="2020-04-24T13:38:15.849" v="10" actId="20577"/>
        <pc:sldMkLst>
          <pc:docMk/>
          <pc:sldMk cId="2158426414" sldId="257"/>
        </pc:sldMkLst>
        <pc:spChg chg="mod">
          <ac:chgData name="Hamidi, Bashir" userId="S::bah29@musc.edu::e404b92c-7ca0-4535-a976-c10d155610a8" providerId="AD" clId="Web-{CAAE55FE-84BC-4688-B4C3-B78650B2D6AF}" dt="2020-04-24T13:38:15.849" v="10" actId="20577"/>
          <ac:spMkLst>
            <pc:docMk/>
            <pc:sldMk cId="2158426414" sldId="257"/>
            <ac:spMk id="5" creationId="{00000000-0000-0000-0000-000000000000}"/>
          </ac:spMkLst>
        </pc:sp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A7DEBEA-347A-924B-9342-957C9C4B0F91}" type="doc">
      <dgm:prSet loTypeId="urn:microsoft.com/office/officeart/2005/8/layout/process2" loCatId="" qsTypeId="urn:microsoft.com/office/officeart/2005/8/quickstyle/simple3" qsCatId="simple" csTypeId="urn:microsoft.com/office/officeart/2005/8/colors/accent1_2" csCatId="accent1" phldr="1"/>
      <dgm:spPr/>
    </dgm:pt>
    <dgm:pt modelId="{34C0442B-3FE8-0A41-92CD-1E0274DDDFFA}">
      <dgm:prSet phldrT="[Text]"/>
      <dgm:spPr/>
      <dgm:t>
        <a:bodyPr/>
        <a:lstStyle/>
        <a:p>
          <a:pPr algn="l"/>
          <a:r>
            <a:rPr lang="en-US" b="1" dirty="0"/>
            <a:t>1. </a:t>
          </a:r>
          <a:r>
            <a:rPr lang="en-US" dirty="0"/>
            <a:t>Create a population using “Define Sequence of Events” functionality</a:t>
          </a:r>
        </a:p>
      </dgm:t>
    </dgm:pt>
    <dgm:pt modelId="{DC181640-7909-C646-826D-6E5922F00693}" type="parTrans" cxnId="{314D4E3F-15D1-3E4D-988F-ECBFD24A1026}">
      <dgm:prSet/>
      <dgm:spPr/>
      <dgm:t>
        <a:bodyPr/>
        <a:lstStyle/>
        <a:p>
          <a:endParaRPr lang="en-US"/>
        </a:p>
      </dgm:t>
    </dgm:pt>
    <dgm:pt modelId="{E69CB274-1C14-2246-9957-6EF17495885F}" type="sibTrans" cxnId="{314D4E3F-15D1-3E4D-988F-ECBFD24A1026}">
      <dgm:prSet/>
      <dgm:spPr/>
      <dgm:t>
        <a:bodyPr/>
        <a:lstStyle/>
        <a:p>
          <a:endParaRPr lang="en-US"/>
        </a:p>
      </dgm:t>
    </dgm:pt>
    <dgm:pt modelId="{F87E72E4-1CC3-1B40-97C3-6572AB603C50}">
      <dgm:prSet phldrT="[Text]"/>
      <dgm:spPr/>
      <dgm:t>
        <a:bodyPr/>
        <a:lstStyle/>
        <a:p>
          <a:pPr algn="l"/>
          <a:r>
            <a:rPr lang="en-US" b="1" dirty="0"/>
            <a:t>2. </a:t>
          </a:r>
          <a:r>
            <a:rPr lang="en-US" dirty="0"/>
            <a:t>Define "Event 1"</a:t>
          </a:r>
        </a:p>
      </dgm:t>
    </dgm:pt>
    <dgm:pt modelId="{95294D90-47A4-6F41-8F62-F11F4287BECB}" type="parTrans" cxnId="{0CD8A3B9-3D0A-4E45-8178-F5EC236B5F55}">
      <dgm:prSet/>
      <dgm:spPr/>
      <dgm:t>
        <a:bodyPr/>
        <a:lstStyle/>
        <a:p>
          <a:endParaRPr lang="en-US"/>
        </a:p>
      </dgm:t>
    </dgm:pt>
    <dgm:pt modelId="{602A9491-1E31-E245-A374-13B96EA6F0E6}" type="sibTrans" cxnId="{0CD8A3B9-3D0A-4E45-8178-F5EC236B5F55}">
      <dgm:prSet/>
      <dgm:spPr/>
      <dgm:t>
        <a:bodyPr/>
        <a:lstStyle/>
        <a:p>
          <a:endParaRPr lang="en-US"/>
        </a:p>
      </dgm:t>
    </dgm:pt>
    <dgm:pt modelId="{7B1257E1-9532-0847-862C-BC8D1FEC1066}">
      <dgm:prSet phldrT="[Text]"/>
      <dgm:spPr/>
      <dgm:t>
        <a:bodyPr/>
        <a:lstStyle/>
        <a:p>
          <a:pPr algn="l"/>
          <a:r>
            <a:rPr lang="en-US" b="1" dirty="0"/>
            <a:t>3. </a:t>
          </a:r>
          <a:r>
            <a:rPr lang="en-US" dirty="0"/>
            <a:t>Define “Event 2” (as needed)</a:t>
          </a:r>
        </a:p>
      </dgm:t>
    </dgm:pt>
    <dgm:pt modelId="{0B22BA5C-822B-F449-8AC4-A8A37A9A602C}" type="parTrans" cxnId="{954AD45F-0A61-734D-8F26-98E051AA16CD}">
      <dgm:prSet/>
      <dgm:spPr/>
      <dgm:t>
        <a:bodyPr/>
        <a:lstStyle/>
        <a:p>
          <a:endParaRPr lang="en-US"/>
        </a:p>
      </dgm:t>
    </dgm:pt>
    <dgm:pt modelId="{895BECB3-2423-A243-B30F-A393F8054534}" type="sibTrans" cxnId="{954AD45F-0A61-734D-8F26-98E051AA16CD}">
      <dgm:prSet/>
      <dgm:spPr/>
      <dgm:t>
        <a:bodyPr/>
        <a:lstStyle/>
        <a:p>
          <a:endParaRPr lang="en-US"/>
        </a:p>
      </dgm:t>
    </dgm:pt>
    <dgm:pt modelId="{D5C7B1CA-6836-664B-B418-5BC3BB45900D}">
      <dgm:prSet/>
      <dgm:spPr/>
      <dgm:t>
        <a:bodyPr/>
        <a:lstStyle/>
        <a:p>
          <a:pPr algn="l"/>
          <a:r>
            <a:rPr lang="en-US" b="1" dirty="0"/>
            <a:t>4. </a:t>
          </a:r>
          <a:r>
            <a:rPr lang="en-US" dirty="0"/>
            <a:t>Define final event where specimen recruitment takes place</a:t>
          </a:r>
        </a:p>
      </dgm:t>
    </dgm:pt>
    <dgm:pt modelId="{C3C7711D-C7FB-B340-A803-90DD71939C53}" type="parTrans" cxnId="{AB34369C-9872-E84D-8407-9CEAE1DEBE2A}">
      <dgm:prSet/>
      <dgm:spPr/>
      <dgm:t>
        <a:bodyPr/>
        <a:lstStyle/>
        <a:p>
          <a:endParaRPr lang="en-US"/>
        </a:p>
      </dgm:t>
    </dgm:pt>
    <dgm:pt modelId="{7BF3B577-6F2B-9A42-9392-553E3F6BA1D3}" type="sibTrans" cxnId="{AB34369C-9872-E84D-8407-9CEAE1DEBE2A}">
      <dgm:prSet/>
      <dgm:spPr/>
      <dgm:t>
        <a:bodyPr/>
        <a:lstStyle/>
        <a:p>
          <a:endParaRPr lang="en-US"/>
        </a:p>
      </dgm:t>
    </dgm:pt>
    <dgm:pt modelId="{FE4D7AD9-BF7F-2844-8A04-CC25158C95C7}">
      <dgm:prSet/>
      <dgm:spPr/>
      <dgm:t>
        <a:bodyPr/>
        <a:lstStyle/>
        <a:p>
          <a:pPr algn="l"/>
          <a:r>
            <a:rPr lang="en-US" b="1" dirty="0"/>
            <a:t>5. </a:t>
          </a:r>
          <a:r>
            <a:rPr lang="en-US" dirty="0"/>
            <a:t>Define “order of events”</a:t>
          </a:r>
        </a:p>
      </dgm:t>
    </dgm:pt>
    <dgm:pt modelId="{C7989845-2AE6-7045-9713-C85EB85FBE6D}" type="parTrans" cxnId="{0AF53A5C-7AC4-4748-91EF-F1B69B8E7D32}">
      <dgm:prSet/>
      <dgm:spPr/>
      <dgm:t>
        <a:bodyPr/>
        <a:lstStyle/>
        <a:p>
          <a:endParaRPr lang="en-US"/>
        </a:p>
      </dgm:t>
    </dgm:pt>
    <dgm:pt modelId="{486A613C-4E34-9C47-BE67-C7BFE103FA30}" type="sibTrans" cxnId="{0AF53A5C-7AC4-4748-91EF-F1B69B8E7D32}">
      <dgm:prSet/>
      <dgm:spPr/>
      <dgm:t>
        <a:bodyPr/>
        <a:lstStyle/>
        <a:p>
          <a:endParaRPr lang="en-US"/>
        </a:p>
      </dgm:t>
    </dgm:pt>
    <dgm:pt modelId="{8D19D1E4-AD64-1E43-9A6F-73D3120CAFF2}" type="pres">
      <dgm:prSet presAssocID="{6A7DEBEA-347A-924B-9342-957C9C4B0F91}" presName="linearFlow" presStyleCnt="0">
        <dgm:presLayoutVars>
          <dgm:resizeHandles val="exact"/>
        </dgm:presLayoutVars>
      </dgm:prSet>
      <dgm:spPr/>
    </dgm:pt>
    <dgm:pt modelId="{BA265CE3-1B70-1846-A7B2-0B128AF8A131}" type="pres">
      <dgm:prSet presAssocID="{34C0442B-3FE8-0A41-92CD-1E0274DDDFFA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94889A-EB7E-FF47-88D8-2FE9CA4BD87B}" type="pres">
      <dgm:prSet presAssocID="{E69CB274-1C14-2246-9957-6EF17495885F}" presName="sibTrans" presStyleLbl="sibTrans2D1" presStyleIdx="0" presStyleCnt="4"/>
      <dgm:spPr/>
      <dgm:t>
        <a:bodyPr/>
        <a:lstStyle/>
        <a:p>
          <a:endParaRPr lang="en-US"/>
        </a:p>
      </dgm:t>
    </dgm:pt>
    <dgm:pt modelId="{9CE9E27B-6AAB-B74A-B019-010CA31255C9}" type="pres">
      <dgm:prSet presAssocID="{E69CB274-1C14-2246-9957-6EF17495885F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CA644415-F38B-984A-8AD2-1BF2B8B754B2}" type="pres">
      <dgm:prSet presAssocID="{F87E72E4-1CC3-1B40-97C3-6572AB603C50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FA6800-1949-8B4C-860B-65B90E20D543}" type="pres">
      <dgm:prSet presAssocID="{602A9491-1E31-E245-A374-13B96EA6F0E6}" presName="sibTrans" presStyleLbl="sibTrans2D1" presStyleIdx="1" presStyleCnt="4"/>
      <dgm:spPr/>
      <dgm:t>
        <a:bodyPr/>
        <a:lstStyle/>
        <a:p>
          <a:endParaRPr lang="en-US"/>
        </a:p>
      </dgm:t>
    </dgm:pt>
    <dgm:pt modelId="{80FF21D4-C022-D04D-BE12-F4AA45149F9D}" type="pres">
      <dgm:prSet presAssocID="{602A9491-1E31-E245-A374-13B96EA6F0E6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EA72C198-6CC2-1C40-A4BA-F7AB6B288C7F}" type="pres">
      <dgm:prSet presAssocID="{7B1257E1-9532-0847-862C-BC8D1FEC1066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6E8F2-C882-1A49-A6CF-3B83FA7A65F8}" type="pres">
      <dgm:prSet presAssocID="{895BECB3-2423-A243-B30F-A393F805453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723EF163-A309-274C-BF65-A9F0B0AEE411}" type="pres">
      <dgm:prSet presAssocID="{895BECB3-2423-A243-B30F-A393F805453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CC5F4E93-486F-6E40-81EF-F400990864D3}" type="pres">
      <dgm:prSet presAssocID="{D5C7B1CA-6836-664B-B418-5BC3BB45900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AA8C1A-F41C-BD44-80AB-D7683E70D5D5}" type="pres">
      <dgm:prSet presAssocID="{7BF3B577-6F2B-9A42-9392-553E3F6BA1D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88BADAC1-623D-7E43-8223-F342E9DBAFBD}" type="pres">
      <dgm:prSet presAssocID="{7BF3B577-6F2B-9A42-9392-553E3F6BA1D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77245812-5F12-B345-8136-A05203A3FBF1}" type="pres">
      <dgm:prSet presAssocID="{FE4D7AD9-BF7F-2844-8A04-CC25158C95C7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9B9789-651C-DD44-9C80-28AE3211DED3}" type="presOf" srcId="{602A9491-1E31-E245-A374-13B96EA6F0E6}" destId="{53FA6800-1949-8B4C-860B-65B90E20D543}" srcOrd="0" destOrd="0" presId="urn:microsoft.com/office/officeart/2005/8/layout/process2"/>
    <dgm:cxn modelId="{94319434-9C94-E14D-BD56-F343EC68528B}" type="presOf" srcId="{7B1257E1-9532-0847-862C-BC8D1FEC1066}" destId="{EA72C198-6CC2-1C40-A4BA-F7AB6B288C7F}" srcOrd="0" destOrd="0" presId="urn:microsoft.com/office/officeart/2005/8/layout/process2"/>
    <dgm:cxn modelId="{7A1FB8DB-B16A-9F49-91CA-82D6B960D225}" type="presOf" srcId="{6A7DEBEA-347A-924B-9342-957C9C4B0F91}" destId="{8D19D1E4-AD64-1E43-9A6F-73D3120CAFF2}" srcOrd="0" destOrd="0" presId="urn:microsoft.com/office/officeart/2005/8/layout/process2"/>
    <dgm:cxn modelId="{AB34369C-9872-E84D-8407-9CEAE1DEBE2A}" srcId="{6A7DEBEA-347A-924B-9342-957C9C4B0F91}" destId="{D5C7B1CA-6836-664B-B418-5BC3BB45900D}" srcOrd="3" destOrd="0" parTransId="{C3C7711D-C7FB-B340-A803-90DD71939C53}" sibTransId="{7BF3B577-6F2B-9A42-9392-553E3F6BA1D3}"/>
    <dgm:cxn modelId="{917C4F57-AAE1-7E44-BA4A-8D60022108D8}" type="presOf" srcId="{D5C7B1CA-6836-664B-B418-5BC3BB45900D}" destId="{CC5F4E93-486F-6E40-81EF-F400990864D3}" srcOrd="0" destOrd="0" presId="urn:microsoft.com/office/officeart/2005/8/layout/process2"/>
    <dgm:cxn modelId="{860CF105-3115-C043-AEF7-744134D1EEFD}" type="presOf" srcId="{FE4D7AD9-BF7F-2844-8A04-CC25158C95C7}" destId="{77245812-5F12-B345-8136-A05203A3FBF1}" srcOrd="0" destOrd="0" presId="urn:microsoft.com/office/officeart/2005/8/layout/process2"/>
    <dgm:cxn modelId="{949380A8-0233-844E-A8B8-4E766C588023}" type="presOf" srcId="{34C0442B-3FE8-0A41-92CD-1E0274DDDFFA}" destId="{BA265CE3-1B70-1846-A7B2-0B128AF8A131}" srcOrd="0" destOrd="0" presId="urn:microsoft.com/office/officeart/2005/8/layout/process2"/>
    <dgm:cxn modelId="{E3B80475-859D-B842-AE81-D2A1BACD4F8C}" type="presOf" srcId="{7BF3B577-6F2B-9A42-9392-553E3F6BA1D3}" destId="{81AA8C1A-F41C-BD44-80AB-D7683E70D5D5}" srcOrd="0" destOrd="0" presId="urn:microsoft.com/office/officeart/2005/8/layout/process2"/>
    <dgm:cxn modelId="{954AD45F-0A61-734D-8F26-98E051AA16CD}" srcId="{6A7DEBEA-347A-924B-9342-957C9C4B0F91}" destId="{7B1257E1-9532-0847-862C-BC8D1FEC1066}" srcOrd="2" destOrd="0" parTransId="{0B22BA5C-822B-F449-8AC4-A8A37A9A602C}" sibTransId="{895BECB3-2423-A243-B30F-A393F8054534}"/>
    <dgm:cxn modelId="{4CAFB394-71E6-7F40-93BC-74B7BB3D26FF}" type="presOf" srcId="{895BECB3-2423-A243-B30F-A393F8054534}" destId="{723EF163-A309-274C-BF65-A9F0B0AEE411}" srcOrd="1" destOrd="0" presId="urn:microsoft.com/office/officeart/2005/8/layout/process2"/>
    <dgm:cxn modelId="{6C6FD0C4-6E3B-C742-8005-1B4ABA482292}" type="presOf" srcId="{895BECB3-2423-A243-B30F-A393F8054534}" destId="{F766E8F2-C882-1A49-A6CF-3B83FA7A65F8}" srcOrd="0" destOrd="0" presId="urn:microsoft.com/office/officeart/2005/8/layout/process2"/>
    <dgm:cxn modelId="{314D4E3F-15D1-3E4D-988F-ECBFD24A1026}" srcId="{6A7DEBEA-347A-924B-9342-957C9C4B0F91}" destId="{34C0442B-3FE8-0A41-92CD-1E0274DDDFFA}" srcOrd="0" destOrd="0" parTransId="{DC181640-7909-C646-826D-6E5922F00693}" sibTransId="{E69CB274-1C14-2246-9957-6EF17495885F}"/>
    <dgm:cxn modelId="{81604A63-DBAC-D94D-86FA-5A0820FBEBAD}" type="presOf" srcId="{E69CB274-1C14-2246-9957-6EF17495885F}" destId="{0594889A-EB7E-FF47-88D8-2FE9CA4BD87B}" srcOrd="0" destOrd="0" presId="urn:microsoft.com/office/officeart/2005/8/layout/process2"/>
    <dgm:cxn modelId="{86D62CAB-21F7-D544-8508-BD4A1702EF42}" type="presOf" srcId="{602A9491-1E31-E245-A374-13B96EA6F0E6}" destId="{80FF21D4-C022-D04D-BE12-F4AA45149F9D}" srcOrd="1" destOrd="0" presId="urn:microsoft.com/office/officeart/2005/8/layout/process2"/>
    <dgm:cxn modelId="{CAB2240F-0279-1C48-B402-BCEA8F1F78A0}" type="presOf" srcId="{7BF3B577-6F2B-9A42-9392-553E3F6BA1D3}" destId="{88BADAC1-623D-7E43-8223-F342E9DBAFBD}" srcOrd="1" destOrd="0" presId="urn:microsoft.com/office/officeart/2005/8/layout/process2"/>
    <dgm:cxn modelId="{0AF53A5C-7AC4-4748-91EF-F1B69B8E7D32}" srcId="{6A7DEBEA-347A-924B-9342-957C9C4B0F91}" destId="{FE4D7AD9-BF7F-2844-8A04-CC25158C95C7}" srcOrd="4" destOrd="0" parTransId="{C7989845-2AE6-7045-9713-C85EB85FBE6D}" sibTransId="{486A613C-4E34-9C47-BE67-C7BFE103FA30}"/>
    <dgm:cxn modelId="{AFD3916C-6CC7-1A4C-B5FA-6BF4667F827A}" type="presOf" srcId="{F87E72E4-1CC3-1B40-97C3-6572AB603C50}" destId="{CA644415-F38B-984A-8AD2-1BF2B8B754B2}" srcOrd="0" destOrd="0" presId="urn:microsoft.com/office/officeart/2005/8/layout/process2"/>
    <dgm:cxn modelId="{0CD8A3B9-3D0A-4E45-8178-F5EC236B5F55}" srcId="{6A7DEBEA-347A-924B-9342-957C9C4B0F91}" destId="{F87E72E4-1CC3-1B40-97C3-6572AB603C50}" srcOrd="1" destOrd="0" parTransId="{95294D90-47A4-6F41-8F62-F11F4287BECB}" sibTransId="{602A9491-1E31-E245-A374-13B96EA6F0E6}"/>
    <dgm:cxn modelId="{784BD254-BE53-414E-A32A-B52296E3D755}" type="presOf" srcId="{E69CB274-1C14-2246-9957-6EF17495885F}" destId="{9CE9E27B-6AAB-B74A-B019-010CA31255C9}" srcOrd="1" destOrd="0" presId="urn:microsoft.com/office/officeart/2005/8/layout/process2"/>
    <dgm:cxn modelId="{2E7757BE-5684-334A-8752-CA355A831114}" type="presParOf" srcId="{8D19D1E4-AD64-1E43-9A6F-73D3120CAFF2}" destId="{BA265CE3-1B70-1846-A7B2-0B128AF8A131}" srcOrd="0" destOrd="0" presId="urn:microsoft.com/office/officeart/2005/8/layout/process2"/>
    <dgm:cxn modelId="{8D1D78F6-C088-1249-8B10-4304BF22BBD8}" type="presParOf" srcId="{8D19D1E4-AD64-1E43-9A6F-73D3120CAFF2}" destId="{0594889A-EB7E-FF47-88D8-2FE9CA4BD87B}" srcOrd="1" destOrd="0" presId="urn:microsoft.com/office/officeart/2005/8/layout/process2"/>
    <dgm:cxn modelId="{E48AEB72-5A81-B14D-9DA4-BF3A78579C42}" type="presParOf" srcId="{0594889A-EB7E-FF47-88D8-2FE9CA4BD87B}" destId="{9CE9E27B-6AAB-B74A-B019-010CA31255C9}" srcOrd="0" destOrd="0" presId="urn:microsoft.com/office/officeart/2005/8/layout/process2"/>
    <dgm:cxn modelId="{C63568AC-4E55-4649-8554-538B70FF5A64}" type="presParOf" srcId="{8D19D1E4-AD64-1E43-9A6F-73D3120CAFF2}" destId="{CA644415-F38B-984A-8AD2-1BF2B8B754B2}" srcOrd="2" destOrd="0" presId="urn:microsoft.com/office/officeart/2005/8/layout/process2"/>
    <dgm:cxn modelId="{1A869520-3E01-5147-9B8F-8AA6D468EC32}" type="presParOf" srcId="{8D19D1E4-AD64-1E43-9A6F-73D3120CAFF2}" destId="{53FA6800-1949-8B4C-860B-65B90E20D543}" srcOrd="3" destOrd="0" presId="urn:microsoft.com/office/officeart/2005/8/layout/process2"/>
    <dgm:cxn modelId="{8A66FBD7-8777-554E-BAA7-2DB86BF165E3}" type="presParOf" srcId="{53FA6800-1949-8B4C-860B-65B90E20D543}" destId="{80FF21D4-C022-D04D-BE12-F4AA45149F9D}" srcOrd="0" destOrd="0" presId="urn:microsoft.com/office/officeart/2005/8/layout/process2"/>
    <dgm:cxn modelId="{5D40D162-58DB-DB40-A63A-F64C434FBDB2}" type="presParOf" srcId="{8D19D1E4-AD64-1E43-9A6F-73D3120CAFF2}" destId="{EA72C198-6CC2-1C40-A4BA-F7AB6B288C7F}" srcOrd="4" destOrd="0" presId="urn:microsoft.com/office/officeart/2005/8/layout/process2"/>
    <dgm:cxn modelId="{282694FD-93F5-744D-915D-18A1616792E6}" type="presParOf" srcId="{8D19D1E4-AD64-1E43-9A6F-73D3120CAFF2}" destId="{F766E8F2-C882-1A49-A6CF-3B83FA7A65F8}" srcOrd="5" destOrd="0" presId="urn:microsoft.com/office/officeart/2005/8/layout/process2"/>
    <dgm:cxn modelId="{BA9E678A-74A8-A344-8CC5-A686403B10A3}" type="presParOf" srcId="{F766E8F2-C882-1A49-A6CF-3B83FA7A65F8}" destId="{723EF163-A309-274C-BF65-A9F0B0AEE411}" srcOrd="0" destOrd="0" presId="urn:microsoft.com/office/officeart/2005/8/layout/process2"/>
    <dgm:cxn modelId="{55C7C0AA-A51E-CA4C-94BA-7A974FF90B7B}" type="presParOf" srcId="{8D19D1E4-AD64-1E43-9A6F-73D3120CAFF2}" destId="{CC5F4E93-486F-6E40-81EF-F400990864D3}" srcOrd="6" destOrd="0" presId="urn:microsoft.com/office/officeart/2005/8/layout/process2"/>
    <dgm:cxn modelId="{D69854DE-5900-DD47-9E09-57C4D7D5C5A5}" type="presParOf" srcId="{8D19D1E4-AD64-1E43-9A6F-73D3120CAFF2}" destId="{81AA8C1A-F41C-BD44-80AB-D7683E70D5D5}" srcOrd="7" destOrd="0" presId="urn:microsoft.com/office/officeart/2005/8/layout/process2"/>
    <dgm:cxn modelId="{5CC49515-8D26-8D4A-BF6D-80E3F65D107A}" type="presParOf" srcId="{81AA8C1A-F41C-BD44-80AB-D7683E70D5D5}" destId="{88BADAC1-623D-7E43-8223-F342E9DBAFBD}" srcOrd="0" destOrd="0" presId="urn:microsoft.com/office/officeart/2005/8/layout/process2"/>
    <dgm:cxn modelId="{14C9D79C-B2BA-DC4B-B657-32810D02E7F8}" type="presParOf" srcId="{8D19D1E4-AD64-1E43-9A6F-73D3120CAFF2}" destId="{77245812-5F12-B345-8136-A05203A3FBF1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A7DEBEA-347A-924B-9342-957C9C4B0F91}" type="doc">
      <dgm:prSet loTypeId="urn:microsoft.com/office/officeart/2005/8/layout/process2" loCatId="" qsTypeId="urn:microsoft.com/office/officeart/2005/8/quickstyle/simple3" qsCatId="simple" csTypeId="urn:microsoft.com/office/officeart/2005/8/colors/accent1_2" csCatId="accent1" phldr="1"/>
      <dgm:spPr/>
    </dgm:pt>
    <dgm:pt modelId="{34C0442B-3FE8-0A41-92CD-1E0274DDDFFA}">
      <dgm:prSet phldrT="[Text]"/>
      <dgm:spPr/>
      <dgm:t>
        <a:bodyPr/>
        <a:lstStyle/>
        <a:p>
          <a:pPr algn="l"/>
          <a:r>
            <a:rPr lang="en-US" b="1" dirty="0"/>
            <a:t>1. </a:t>
          </a:r>
          <a:r>
            <a:rPr lang="en-US" dirty="0"/>
            <a:t>Create a population using “Define Sequence of Events” functionality</a:t>
          </a:r>
        </a:p>
      </dgm:t>
    </dgm:pt>
    <dgm:pt modelId="{DC181640-7909-C646-826D-6E5922F00693}" type="parTrans" cxnId="{314D4E3F-15D1-3E4D-988F-ECBFD24A1026}">
      <dgm:prSet/>
      <dgm:spPr/>
      <dgm:t>
        <a:bodyPr/>
        <a:lstStyle/>
        <a:p>
          <a:endParaRPr lang="en-US"/>
        </a:p>
      </dgm:t>
    </dgm:pt>
    <dgm:pt modelId="{E69CB274-1C14-2246-9957-6EF17495885F}" type="sibTrans" cxnId="{314D4E3F-15D1-3E4D-988F-ECBFD24A1026}">
      <dgm:prSet/>
      <dgm:spPr/>
      <dgm:t>
        <a:bodyPr/>
        <a:lstStyle/>
        <a:p>
          <a:endParaRPr lang="en-US"/>
        </a:p>
      </dgm:t>
    </dgm:pt>
    <dgm:pt modelId="{F87E72E4-1CC3-1B40-97C3-6572AB603C50}">
      <dgm:prSet phldrT="[Text]"/>
      <dgm:spPr/>
      <dgm:t>
        <a:bodyPr/>
        <a:lstStyle/>
        <a:p>
          <a:pPr algn="l"/>
          <a:r>
            <a:rPr lang="en-US" b="1" dirty="0"/>
            <a:t>2. </a:t>
          </a:r>
          <a:r>
            <a:rPr lang="en-US" dirty="0"/>
            <a:t>Define "Event 1"</a:t>
          </a:r>
        </a:p>
      </dgm:t>
    </dgm:pt>
    <dgm:pt modelId="{95294D90-47A4-6F41-8F62-F11F4287BECB}" type="parTrans" cxnId="{0CD8A3B9-3D0A-4E45-8178-F5EC236B5F55}">
      <dgm:prSet/>
      <dgm:spPr/>
      <dgm:t>
        <a:bodyPr/>
        <a:lstStyle/>
        <a:p>
          <a:endParaRPr lang="en-US"/>
        </a:p>
      </dgm:t>
    </dgm:pt>
    <dgm:pt modelId="{602A9491-1E31-E245-A374-13B96EA6F0E6}" type="sibTrans" cxnId="{0CD8A3B9-3D0A-4E45-8178-F5EC236B5F55}">
      <dgm:prSet/>
      <dgm:spPr/>
      <dgm:t>
        <a:bodyPr/>
        <a:lstStyle/>
        <a:p>
          <a:endParaRPr lang="en-US"/>
        </a:p>
      </dgm:t>
    </dgm:pt>
    <dgm:pt modelId="{7B1257E1-9532-0847-862C-BC8D1FEC1066}">
      <dgm:prSet phldrT="[Text]"/>
      <dgm:spPr/>
      <dgm:t>
        <a:bodyPr/>
        <a:lstStyle/>
        <a:p>
          <a:pPr algn="l"/>
          <a:r>
            <a:rPr lang="en-US" b="1" dirty="0"/>
            <a:t>3. </a:t>
          </a:r>
          <a:r>
            <a:rPr lang="en-US" dirty="0"/>
            <a:t>Define “Event 2” (as needed)</a:t>
          </a:r>
        </a:p>
      </dgm:t>
    </dgm:pt>
    <dgm:pt modelId="{0B22BA5C-822B-F449-8AC4-A8A37A9A602C}" type="parTrans" cxnId="{954AD45F-0A61-734D-8F26-98E051AA16CD}">
      <dgm:prSet/>
      <dgm:spPr/>
      <dgm:t>
        <a:bodyPr/>
        <a:lstStyle/>
        <a:p>
          <a:endParaRPr lang="en-US"/>
        </a:p>
      </dgm:t>
    </dgm:pt>
    <dgm:pt modelId="{895BECB3-2423-A243-B30F-A393F8054534}" type="sibTrans" cxnId="{954AD45F-0A61-734D-8F26-98E051AA16CD}">
      <dgm:prSet/>
      <dgm:spPr/>
      <dgm:t>
        <a:bodyPr/>
        <a:lstStyle/>
        <a:p>
          <a:endParaRPr lang="en-US"/>
        </a:p>
      </dgm:t>
    </dgm:pt>
    <dgm:pt modelId="{D5C7B1CA-6836-664B-B418-5BC3BB45900D}">
      <dgm:prSet/>
      <dgm:spPr/>
      <dgm:t>
        <a:bodyPr/>
        <a:lstStyle/>
        <a:p>
          <a:pPr algn="l"/>
          <a:r>
            <a:rPr lang="en-US" b="1" dirty="0"/>
            <a:t>4. </a:t>
          </a:r>
          <a:r>
            <a:rPr lang="en-US" dirty="0"/>
            <a:t>Define final event where specimen recruitment takes place</a:t>
          </a:r>
        </a:p>
      </dgm:t>
    </dgm:pt>
    <dgm:pt modelId="{C3C7711D-C7FB-B340-A803-90DD71939C53}" type="parTrans" cxnId="{AB34369C-9872-E84D-8407-9CEAE1DEBE2A}">
      <dgm:prSet/>
      <dgm:spPr/>
      <dgm:t>
        <a:bodyPr/>
        <a:lstStyle/>
        <a:p>
          <a:endParaRPr lang="en-US"/>
        </a:p>
      </dgm:t>
    </dgm:pt>
    <dgm:pt modelId="{7BF3B577-6F2B-9A42-9392-553E3F6BA1D3}" type="sibTrans" cxnId="{AB34369C-9872-E84D-8407-9CEAE1DEBE2A}">
      <dgm:prSet/>
      <dgm:spPr/>
      <dgm:t>
        <a:bodyPr/>
        <a:lstStyle/>
        <a:p>
          <a:endParaRPr lang="en-US"/>
        </a:p>
      </dgm:t>
    </dgm:pt>
    <dgm:pt modelId="{FE4D7AD9-BF7F-2844-8A04-CC25158C95C7}">
      <dgm:prSet/>
      <dgm:spPr/>
      <dgm:t>
        <a:bodyPr/>
        <a:lstStyle/>
        <a:p>
          <a:pPr algn="l"/>
          <a:r>
            <a:rPr lang="en-US" b="1" dirty="0"/>
            <a:t>5. </a:t>
          </a:r>
          <a:r>
            <a:rPr lang="en-US" dirty="0"/>
            <a:t>Define “order of events”</a:t>
          </a:r>
        </a:p>
      </dgm:t>
    </dgm:pt>
    <dgm:pt modelId="{C7989845-2AE6-7045-9713-C85EB85FBE6D}" type="parTrans" cxnId="{0AF53A5C-7AC4-4748-91EF-F1B69B8E7D32}">
      <dgm:prSet/>
      <dgm:spPr/>
      <dgm:t>
        <a:bodyPr/>
        <a:lstStyle/>
        <a:p>
          <a:endParaRPr lang="en-US"/>
        </a:p>
      </dgm:t>
    </dgm:pt>
    <dgm:pt modelId="{486A613C-4E34-9C47-BE67-C7BFE103FA30}" type="sibTrans" cxnId="{0AF53A5C-7AC4-4748-91EF-F1B69B8E7D32}">
      <dgm:prSet/>
      <dgm:spPr/>
      <dgm:t>
        <a:bodyPr/>
        <a:lstStyle/>
        <a:p>
          <a:endParaRPr lang="en-US"/>
        </a:p>
      </dgm:t>
    </dgm:pt>
    <dgm:pt modelId="{8D19D1E4-AD64-1E43-9A6F-73D3120CAFF2}" type="pres">
      <dgm:prSet presAssocID="{6A7DEBEA-347A-924B-9342-957C9C4B0F91}" presName="linearFlow" presStyleCnt="0">
        <dgm:presLayoutVars>
          <dgm:resizeHandles val="exact"/>
        </dgm:presLayoutVars>
      </dgm:prSet>
      <dgm:spPr/>
    </dgm:pt>
    <dgm:pt modelId="{BA265CE3-1B70-1846-A7B2-0B128AF8A131}" type="pres">
      <dgm:prSet presAssocID="{34C0442B-3FE8-0A41-92CD-1E0274DDDFFA}" presName="node" presStyleLbl="node1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594889A-EB7E-FF47-88D8-2FE9CA4BD87B}" type="pres">
      <dgm:prSet presAssocID="{E69CB274-1C14-2246-9957-6EF17495885F}" presName="sibTrans" presStyleLbl="sibTrans2D1" presStyleIdx="0" presStyleCnt="4"/>
      <dgm:spPr/>
      <dgm:t>
        <a:bodyPr/>
        <a:lstStyle/>
        <a:p>
          <a:endParaRPr lang="en-US"/>
        </a:p>
      </dgm:t>
    </dgm:pt>
    <dgm:pt modelId="{9CE9E27B-6AAB-B74A-B019-010CA31255C9}" type="pres">
      <dgm:prSet presAssocID="{E69CB274-1C14-2246-9957-6EF17495885F}" presName="connectorText" presStyleLbl="sibTrans2D1" presStyleIdx="0" presStyleCnt="4"/>
      <dgm:spPr/>
      <dgm:t>
        <a:bodyPr/>
        <a:lstStyle/>
        <a:p>
          <a:endParaRPr lang="en-US"/>
        </a:p>
      </dgm:t>
    </dgm:pt>
    <dgm:pt modelId="{CA644415-F38B-984A-8AD2-1BF2B8B754B2}" type="pres">
      <dgm:prSet presAssocID="{F87E72E4-1CC3-1B40-97C3-6572AB603C50}" presName="node" presStyleLbl="node1" presStyleIdx="1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3FA6800-1949-8B4C-860B-65B90E20D543}" type="pres">
      <dgm:prSet presAssocID="{602A9491-1E31-E245-A374-13B96EA6F0E6}" presName="sibTrans" presStyleLbl="sibTrans2D1" presStyleIdx="1" presStyleCnt="4"/>
      <dgm:spPr/>
      <dgm:t>
        <a:bodyPr/>
        <a:lstStyle/>
        <a:p>
          <a:endParaRPr lang="en-US"/>
        </a:p>
      </dgm:t>
    </dgm:pt>
    <dgm:pt modelId="{80FF21D4-C022-D04D-BE12-F4AA45149F9D}" type="pres">
      <dgm:prSet presAssocID="{602A9491-1E31-E245-A374-13B96EA6F0E6}" presName="connectorText" presStyleLbl="sibTrans2D1" presStyleIdx="1" presStyleCnt="4"/>
      <dgm:spPr/>
      <dgm:t>
        <a:bodyPr/>
        <a:lstStyle/>
        <a:p>
          <a:endParaRPr lang="en-US"/>
        </a:p>
      </dgm:t>
    </dgm:pt>
    <dgm:pt modelId="{EA72C198-6CC2-1C40-A4BA-F7AB6B288C7F}" type="pres">
      <dgm:prSet presAssocID="{7B1257E1-9532-0847-862C-BC8D1FEC1066}" presName="node" presStyleLbl="node1" presStyleIdx="2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766E8F2-C882-1A49-A6CF-3B83FA7A65F8}" type="pres">
      <dgm:prSet presAssocID="{895BECB3-2423-A243-B30F-A393F8054534}" presName="sibTrans" presStyleLbl="sibTrans2D1" presStyleIdx="2" presStyleCnt="4"/>
      <dgm:spPr/>
      <dgm:t>
        <a:bodyPr/>
        <a:lstStyle/>
        <a:p>
          <a:endParaRPr lang="en-US"/>
        </a:p>
      </dgm:t>
    </dgm:pt>
    <dgm:pt modelId="{723EF163-A309-274C-BF65-A9F0B0AEE411}" type="pres">
      <dgm:prSet presAssocID="{895BECB3-2423-A243-B30F-A393F8054534}" presName="connectorText" presStyleLbl="sibTrans2D1" presStyleIdx="2" presStyleCnt="4"/>
      <dgm:spPr/>
      <dgm:t>
        <a:bodyPr/>
        <a:lstStyle/>
        <a:p>
          <a:endParaRPr lang="en-US"/>
        </a:p>
      </dgm:t>
    </dgm:pt>
    <dgm:pt modelId="{CC5F4E93-486F-6E40-81EF-F400990864D3}" type="pres">
      <dgm:prSet presAssocID="{D5C7B1CA-6836-664B-B418-5BC3BB45900D}" presName="node" presStyleLbl="node1" presStyleIdx="3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1AA8C1A-F41C-BD44-80AB-D7683E70D5D5}" type="pres">
      <dgm:prSet presAssocID="{7BF3B577-6F2B-9A42-9392-553E3F6BA1D3}" presName="sibTrans" presStyleLbl="sibTrans2D1" presStyleIdx="3" presStyleCnt="4"/>
      <dgm:spPr/>
      <dgm:t>
        <a:bodyPr/>
        <a:lstStyle/>
        <a:p>
          <a:endParaRPr lang="en-US"/>
        </a:p>
      </dgm:t>
    </dgm:pt>
    <dgm:pt modelId="{88BADAC1-623D-7E43-8223-F342E9DBAFBD}" type="pres">
      <dgm:prSet presAssocID="{7BF3B577-6F2B-9A42-9392-553E3F6BA1D3}" presName="connectorText" presStyleLbl="sibTrans2D1" presStyleIdx="3" presStyleCnt="4"/>
      <dgm:spPr/>
      <dgm:t>
        <a:bodyPr/>
        <a:lstStyle/>
        <a:p>
          <a:endParaRPr lang="en-US"/>
        </a:p>
      </dgm:t>
    </dgm:pt>
    <dgm:pt modelId="{77245812-5F12-B345-8136-A05203A3FBF1}" type="pres">
      <dgm:prSet presAssocID="{FE4D7AD9-BF7F-2844-8A04-CC25158C95C7}" presName="node" presStyleLbl="node1" presStyleIdx="4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E19B9789-651C-DD44-9C80-28AE3211DED3}" type="presOf" srcId="{602A9491-1E31-E245-A374-13B96EA6F0E6}" destId="{53FA6800-1949-8B4C-860B-65B90E20D543}" srcOrd="0" destOrd="0" presId="urn:microsoft.com/office/officeart/2005/8/layout/process2"/>
    <dgm:cxn modelId="{94319434-9C94-E14D-BD56-F343EC68528B}" type="presOf" srcId="{7B1257E1-9532-0847-862C-BC8D1FEC1066}" destId="{EA72C198-6CC2-1C40-A4BA-F7AB6B288C7F}" srcOrd="0" destOrd="0" presId="urn:microsoft.com/office/officeart/2005/8/layout/process2"/>
    <dgm:cxn modelId="{7A1FB8DB-B16A-9F49-91CA-82D6B960D225}" type="presOf" srcId="{6A7DEBEA-347A-924B-9342-957C9C4B0F91}" destId="{8D19D1E4-AD64-1E43-9A6F-73D3120CAFF2}" srcOrd="0" destOrd="0" presId="urn:microsoft.com/office/officeart/2005/8/layout/process2"/>
    <dgm:cxn modelId="{AB34369C-9872-E84D-8407-9CEAE1DEBE2A}" srcId="{6A7DEBEA-347A-924B-9342-957C9C4B0F91}" destId="{D5C7B1CA-6836-664B-B418-5BC3BB45900D}" srcOrd="3" destOrd="0" parTransId="{C3C7711D-C7FB-B340-A803-90DD71939C53}" sibTransId="{7BF3B577-6F2B-9A42-9392-553E3F6BA1D3}"/>
    <dgm:cxn modelId="{917C4F57-AAE1-7E44-BA4A-8D60022108D8}" type="presOf" srcId="{D5C7B1CA-6836-664B-B418-5BC3BB45900D}" destId="{CC5F4E93-486F-6E40-81EF-F400990864D3}" srcOrd="0" destOrd="0" presId="urn:microsoft.com/office/officeart/2005/8/layout/process2"/>
    <dgm:cxn modelId="{860CF105-3115-C043-AEF7-744134D1EEFD}" type="presOf" srcId="{FE4D7AD9-BF7F-2844-8A04-CC25158C95C7}" destId="{77245812-5F12-B345-8136-A05203A3FBF1}" srcOrd="0" destOrd="0" presId="urn:microsoft.com/office/officeart/2005/8/layout/process2"/>
    <dgm:cxn modelId="{949380A8-0233-844E-A8B8-4E766C588023}" type="presOf" srcId="{34C0442B-3FE8-0A41-92CD-1E0274DDDFFA}" destId="{BA265CE3-1B70-1846-A7B2-0B128AF8A131}" srcOrd="0" destOrd="0" presId="urn:microsoft.com/office/officeart/2005/8/layout/process2"/>
    <dgm:cxn modelId="{E3B80475-859D-B842-AE81-D2A1BACD4F8C}" type="presOf" srcId="{7BF3B577-6F2B-9A42-9392-553E3F6BA1D3}" destId="{81AA8C1A-F41C-BD44-80AB-D7683E70D5D5}" srcOrd="0" destOrd="0" presId="urn:microsoft.com/office/officeart/2005/8/layout/process2"/>
    <dgm:cxn modelId="{954AD45F-0A61-734D-8F26-98E051AA16CD}" srcId="{6A7DEBEA-347A-924B-9342-957C9C4B0F91}" destId="{7B1257E1-9532-0847-862C-BC8D1FEC1066}" srcOrd="2" destOrd="0" parTransId="{0B22BA5C-822B-F449-8AC4-A8A37A9A602C}" sibTransId="{895BECB3-2423-A243-B30F-A393F8054534}"/>
    <dgm:cxn modelId="{4CAFB394-71E6-7F40-93BC-74B7BB3D26FF}" type="presOf" srcId="{895BECB3-2423-A243-B30F-A393F8054534}" destId="{723EF163-A309-274C-BF65-A9F0B0AEE411}" srcOrd="1" destOrd="0" presId="urn:microsoft.com/office/officeart/2005/8/layout/process2"/>
    <dgm:cxn modelId="{6C6FD0C4-6E3B-C742-8005-1B4ABA482292}" type="presOf" srcId="{895BECB3-2423-A243-B30F-A393F8054534}" destId="{F766E8F2-C882-1A49-A6CF-3B83FA7A65F8}" srcOrd="0" destOrd="0" presId="urn:microsoft.com/office/officeart/2005/8/layout/process2"/>
    <dgm:cxn modelId="{314D4E3F-15D1-3E4D-988F-ECBFD24A1026}" srcId="{6A7DEBEA-347A-924B-9342-957C9C4B0F91}" destId="{34C0442B-3FE8-0A41-92CD-1E0274DDDFFA}" srcOrd="0" destOrd="0" parTransId="{DC181640-7909-C646-826D-6E5922F00693}" sibTransId="{E69CB274-1C14-2246-9957-6EF17495885F}"/>
    <dgm:cxn modelId="{81604A63-DBAC-D94D-86FA-5A0820FBEBAD}" type="presOf" srcId="{E69CB274-1C14-2246-9957-6EF17495885F}" destId="{0594889A-EB7E-FF47-88D8-2FE9CA4BD87B}" srcOrd="0" destOrd="0" presId="urn:microsoft.com/office/officeart/2005/8/layout/process2"/>
    <dgm:cxn modelId="{86D62CAB-21F7-D544-8508-BD4A1702EF42}" type="presOf" srcId="{602A9491-1E31-E245-A374-13B96EA6F0E6}" destId="{80FF21D4-C022-D04D-BE12-F4AA45149F9D}" srcOrd="1" destOrd="0" presId="urn:microsoft.com/office/officeart/2005/8/layout/process2"/>
    <dgm:cxn modelId="{CAB2240F-0279-1C48-B402-BCEA8F1F78A0}" type="presOf" srcId="{7BF3B577-6F2B-9A42-9392-553E3F6BA1D3}" destId="{88BADAC1-623D-7E43-8223-F342E9DBAFBD}" srcOrd="1" destOrd="0" presId="urn:microsoft.com/office/officeart/2005/8/layout/process2"/>
    <dgm:cxn modelId="{0AF53A5C-7AC4-4748-91EF-F1B69B8E7D32}" srcId="{6A7DEBEA-347A-924B-9342-957C9C4B0F91}" destId="{FE4D7AD9-BF7F-2844-8A04-CC25158C95C7}" srcOrd="4" destOrd="0" parTransId="{C7989845-2AE6-7045-9713-C85EB85FBE6D}" sibTransId="{486A613C-4E34-9C47-BE67-C7BFE103FA30}"/>
    <dgm:cxn modelId="{AFD3916C-6CC7-1A4C-B5FA-6BF4667F827A}" type="presOf" srcId="{F87E72E4-1CC3-1B40-97C3-6572AB603C50}" destId="{CA644415-F38B-984A-8AD2-1BF2B8B754B2}" srcOrd="0" destOrd="0" presId="urn:microsoft.com/office/officeart/2005/8/layout/process2"/>
    <dgm:cxn modelId="{0CD8A3B9-3D0A-4E45-8178-F5EC236B5F55}" srcId="{6A7DEBEA-347A-924B-9342-957C9C4B0F91}" destId="{F87E72E4-1CC3-1B40-97C3-6572AB603C50}" srcOrd="1" destOrd="0" parTransId="{95294D90-47A4-6F41-8F62-F11F4287BECB}" sibTransId="{602A9491-1E31-E245-A374-13B96EA6F0E6}"/>
    <dgm:cxn modelId="{784BD254-BE53-414E-A32A-B52296E3D755}" type="presOf" srcId="{E69CB274-1C14-2246-9957-6EF17495885F}" destId="{9CE9E27B-6AAB-B74A-B019-010CA31255C9}" srcOrd="1" destOrd="0" presId="urn:microsoft.com/office/officeart/2005/8/layout/process2"/>
    <dgm:cxn modelId="{2E7757BE-5684-334A-8752-CA355A831114}" type="presParOf" srcId="{8D19D1E4-AD64-1E43-9A6F-73D3120CAFF2}" destId="{BA265CE3-1B70-1846-A7B2-0B128AF8A131}" srcOrd="0" destOrd="0" presId="urn:microsoft.com/office/officeart/2005/8/layout/process2"/>
    <dgm:cxn modelId="{8D1D78F6-C088-1249-8B10-4304BF22BBD8}" type="presParOf" srcId="{8D19D1E4-AD64-1E43-9A6F-73D3120CAFF2}" destId="{0594889A-EB7E-FF47-88D8-2FE9CA4BD87B}" srcOrd="1" destOrd="0" presId="urn:microsoft.com/office/officeart/2005/8/layout/process2"/>
    <dgm:cxn modelId="{E48AEB72-5A81-B14D-9DA4-BF3A78579C42}" type="presParOf" srcId="{0594889A-EB7E-FF47-88D8-2FE9CA4BD87B}" destId="{9CE9E27B-6AAB-B74A-B019-010CA31255C9}" srcOrd="0" destOrd="0" presId="urn:microsoft.com/office/officeart/2005/8/layout/process2"/>
    <dgm:cxn modelId="{C63568AC-4E55-4649-8554-538B70FF5A64}" type="presParOf" srcId="{8D19D1E4-AD64-1E43-9A6F-73D3120CAFF2}" destId="{CA644415-F38B-984A-8AD2-1BF2B8B754B2}" srcOrd="2" destOrd="0" presId="urn:microsoft.com/office/officeart/2005/8/layout/process2"/>
    <dgm:cxn modelId="{1A869520-3E01-5147-9B8F-8AA6D468EC32}" type="presParOf" srcId="{8D19D1E4-AD64-1E43-9A6F-73D3120CAFF2}" destId="{53FA6800-1949-8B4C-860B-65B90E20D543}" srcOrd="3" destOrd="0" presId="urn:microsoft.com/office/officeart/2005/8/layout/process2"/>
    <dgm:cxn modelId="{8A66FBD7-8777-554E-BAA7-2DB86BF165E3}" type="presParOf" srcId="{53FA6800-1949-8B4C-860B-65B90E20D543}" destId="{80FF21D4-C022-D04D-BE12-F4AA45149F9D}" srcOrd="0" destOrd="0" presId="urn:microsoft.com/office/officeart/2005/8/layout/process2"/>
    <dgm:cxn modelId="{5D40D162-58DB-DB40-A63A-F64C434FBDB2}" type="presParOf" srcId="{8D19D1E4-AD64-1E43-9A6F-73D3120CAFF2}" destId="{EA72C198-6CC2-1C40-A4BA-F7AB6B288C7F}" srcOrd="4" destOrd="0" presId="urn:microsoft.com/office/officeart/2005/8/layout/process2"/>
    <dgm:cxn modelId="{282694FD-93F5-744D-915D-18A1616792E6}" type="presParOf" srcId="{8D19D1E4-AD64-1E43-9A6F-73D3120CAFF2}" destId="{F766E8F2-C882-1A49-A6CF-3B83FA7A65F8}" srcOrd="5" destOrd="0" presId="urn:microsoft.com/office/officeart/2005/8/layout/process2"/>
    <dgm:cxn modelId="{BA9E678A-74A8-A344-8CC5-A686403B10A3}" type="presParOf" srcId="{F766E8F2-C882-1A49-A6CF-3B83FA7A65F8}" destId="{723EF163-A309-274C-BF65-A9F0B0AEE411}" srcOrd="0" destOrd="0" presId="urn:microsoft.com/office/officeart/2005/8/layout/process2"/>
    <dgm:cxn modelId="{55C7C0AA-A51E-CA4C-94BA-7A974FF90B7B}" type="presParOf" srcId="{8D19D1E4-AD64-1E43-9A6F-73D3120CAFF2}" destId="{CC5F4E93-486F-6E40-81EF-F400990864D3}" srcOrd="6" destOrd="0" presId="urn:microsoft.com/office/officeart/2005/8/layout/process2"/>
    <dgm:cxn modelId="{D69854DE-5900-DD47-9E09-57C4D7D5C5A5}" type="presParOf" srcId="{8D19D1E4-AD64-1E43-9A6F-73D3120CAFF2}" destId="{81AA8C1A-F41C-BD44-80AB-D7683E70D5D5}" srcOrd="7" destOrd="0" presId="urn:microsoft.com/office/officeart/2005/8/layout/process2"/>
    <dgm:cxn modelId="{5CC49515-8D26-8D4A-BF6D-80E3F65D107A}" type="presParOf" srcId="{81AA8C1A-F41C-BD44-80AB-D7683E70D5D5}" destId="{88BADAC1-623D-7E43-8223-F342E9DBAFBD}" srcOrd="0" destOrd="0" presId="urn:microsoft.com/office/officeart/2005/8/layout/process2"/>
    <dgm:cxn modelId="{14C9D79C-B2BA-DC4B-B657-32810D02E7F8}" type="presParOf" srcId="{8D19D1E4-AD64-1E43-9A6F-73D3120CAFF2}" destId="{77245812-5F12-B345-8136-A05203A3FBF1}" srcOrd="8" destOrd="0" presId="urn:microsoft.com/office/officeart/2005/8/layout/process2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265CE3-1B70-1846-A7B2-0B128AF8A131}">
      <dsp:nvSpPr>
        <dsp:cNvPr id="0" name=""/>
        <dsp:cNvSpPr/>
      </dsp:nvSpPr>
      <dsp:spPr>
        <a:xfrm>
          <a:off x="469481" y="545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1. </a:t>
          </a:r>
          <a:r>
            <a:rPr lang="en-US" sz="1200" kern="1200" dirty="0"/>
            <a:t>Create a population using “Define Sequence of Events” functionality</a:t>
          </a:r>
        </a:p>
      </dsp:txBody>
      <dsp:txXfrm>
        <a:off x="488174" y="19238"/>
        <a:ext cx="1725753" cy="600854"/>
      </dsp:txXfrm>
    </dsp:sp>
    <dsp:sp modelId="{0594889A-EB7E-FF47-88D8-2FE9CA4BD87B}">
      <dsp:nvSpPr>
        <dsp:cNvPr id="0" name=""/>
        <dsp:cNvSpPr/>
      </dsp:nvSpPr>
      <dsp:spPr>
        <a:xfrm rot="5400000">
          <a:off x="1231380" y="654741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678675"/>
        <a:ext cx="172324" cy="167538"/>
      </dsp:txXfrm>
    </dsp:sp>
    <dsp:sp modelId="{CA644415-F38B-984A-8AD2-1BF2B8B754B2}">
      <dsp:nvSpPr>
        <dsp:cNvPr id="0" name=""/>
        <dsp:cNvSpPr/>
      </dsp:nvSpPr>
      <dsp:spPr>
        <a:xfrm>
          <a:off x="469481" y="957906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2. </a:t>
          </a:r>
          <a:r>
            <a:rPr lang="en-US" sz="1200" kern="1200" dirty="0"/>
            <a:t>Define "Event 1"</a:t>
          </a:r>
        </a:p>
      </dsp:txBody>
      <dsp:txXfrm>
        <a:off x="488174" y="976599"/>
        <a:ext cx="1725753" cy="600854"/>
      </dsp:txXfrm>
    </dsp:sp>
    <dsp:sp modelId="{53FA6800-1949-8B4C-860B-65B90E20D543}">
      <dsp:nvSpPr>
        <dsp:cNvPr id="0" name=""/>
        <dsp:cNvSpPr/>
      </dsp:nvSpPr>
      <dsp:spPr>
        <a:xfrm rot="5400000">
          <a:off x="1231380" y="1612102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1636036"/>
        <a:ext cx="172324" cy="167538"/>
      </dsp:txXfrm>
    </dsp:sp>
    <dsp:sp modelId="{EA72C198-6CC2-1C40-A4BA-F7AB6B288C7F}">
      <dsp:nvSpPr>
        <dsp:cNvPr id="0" name=""/>
        <dsp:cNvSpPr/>
      </dsp:nvSpPr>
      <dsp:spPr>
        <a:xfrm>
          <a:off x="469481" y="1915266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3. </a:t>
          </a:r>
          <a:r>
            <a:rPr lang="en-US" sz="1200" kern="1200" dirty="0"/>
            <a:t>Define “Event 2” (as needed)</a:t>
          </a:r>
        </a:p>
      </dsp:txBody>
      <dsp:txXfrm>
        <a:off x="488174" y="1933959"/>
        <a:ext cx="1725753" cy="600854"/>
      </dsp:txXfrm>
    </dsp:sp>
    <dsp:sp modelId="{F766E8F2-C882-1A49-A6CF-3B83FA7A65F8}">
      <dsp:nvSpPr>
        <dsp:cNvPr id="0" name=""/>
        <dsp:cNvSpPr/>
      </dsp:nvSpPr>
      <dsp:spPr>
        <a:xfrm rot="5400000">
          <a:off x="1231380" y="2569463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2593397"/>
        <a:ext cx="172324" cy="167538"/>
      </dsp:txXfrm>
    </dsp:sp>
    <dsp:sp modelId="{CC5F4E93-486F-6E40-81EF-F400990864D3}">
      <dsp:nvSpPr>
        <dsp:cNvPr id="0" name=""/>
        <dsp:cNvSpPr/>
      </dsp:nvSpPr>
      <dsp:spPr>
        <a:xfrm>
          <a:off x="469481" y="2872627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4. </a:t>
          </a:r>
          <a:r>
            <a:rPr lang="en-US" sz="1200" kern="1200" dirty="0"/>
            <a:t>Define final event where specimen recruitment takes place</a:t>
          </a:r>
        </a:p>
      </dsp:txBody>
      <dsp:txXfrm>
        <a:off x="488174" y="2891320"/>
        <a:ext cx="1725753" cy="600854"/>
      </dsp:txXfrm>
    </dsp:sp>
    <dsp:sp modelId="{81AA8C1A-F41C-BD44-80AB-D7683E70D5D5}">
      <dsp:nvSpPr>
        <dsp:cNvPr id="0" name=""/>
        <dsp:cNvSpPr/>
      </dsp:nvSpPr>
      <dsp:spPr>
        <a:xfrm rot="5400000">
          <a:off x="1231380" y="3526823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3550757"/>
        <a:ext cx="172324" cy="167538"/>
      </dsp:txXfrm>
    </dsp:sp>
    <dsp:sp modelId="{77245812-5F12-B345-8136-A05203A3FBF1}">
      <dsp:nvSpPr>
        <dsp:cNvPr id="0" name=""/>
        <dsp:cNvSpPr/>
      </dsp:nvSpPr>
      <dsp:spPr>
        <a:xfrm>
          <a:off x="469481" y="3829988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5. </a:t>
          </a:r>
          <a:r>
            <a:rPr lang="en-US" sz="1200" kern="1200" dirty="0"/>
            <a:t>Define “order of events”</a:t>
          </a:r>
        </a:p>
      </dsp:txBody>
      <dsp:txXfrm>
        <a:off x="488174" y="3848681"/>
        <a:ext cx="1725753" cy="60085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BA265CE3-1B70-1846-A7B2-0B128AF8A131}">
      <dsp:nvSpPr>
        <dsp:cNvPr id="0" name=""/>
        <dsp:cNvSpPr/>
      </dsp:nvSpPr>
      <dsp:spPr>
        <a:xfrm>
          <a:off x="469481" y="545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1. </a:t>
          </a:r>
          <a:r>
            <a:rPr lang="en-US" sz="1200" kern="1200" dirty="0"/>
            <a:t>Create a population using “Define Sequence of Events” functionality</a:t>
          </a:r>
        </a:p>
      </dsp:txBody>
      <dsp:txXfrm>
        <a:off x="488174" y="19238"/>
        <a:ext cx="1725753" cy="600854"/>
      </dsp:txXfrm>
    </dsp:sp>
    <dsp:sp modelId="{0594889A-EB7E-FF47-88D8-2FE9CA4BD87B}">
      <dsp:nvSpPr>
        <dsp:cNvPr id="0" name=""/>
        <dsp:cNvSpPr/>
      </dsp:nvSpPr>
      <dsp:spPr>
        <a:xfrm rot="5400000">
          <a:off x="1231380" y="654741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678675"/>
        <a:ext cx="172324" cy="167538"/>
      </dsp:txXfrm>
    </dsp:sp>
    <dsp:sp modelId="{CA644415-F38B-984A-8AD2-1BF2B8B754B2}">
      <dsp:nvSpPr>
        <dsp:cNvPr id="0" name=""/>
        <dsp:cNvSpPr/>
      </dsp:nvSpPr>
      <dsp:spPr>
        <a:xfrm>
          <a:off x="469481" y="957906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2. </a:t>
          </a:r>
          <a:r>
            <a:rPr lang="en-US" sz="1200" kern="1200" dirty="0"/>
            <a:t>Define "Event 1"</a:t>
          </a:r>
        </a:p>
      </dsp:txBody>
      <dsp:txXfrm>
        <a:off x="488174" y="976599"/>
        <a:ext cx="1725753" cy="600854"/>
      </dsp:txXfrm>
    </dsp:sp>
    <dsp:sp modelId="{53FA6800-1949-8B4C-860B-65B90E20D543}">
      <dsp:nvSpPr>
        <dsp:cNvPr id="0" name=""/>
        <dsp:cNvSpPr/>
      </dsp:nvSpPr>
      <dsp:spPr>
        <a:xfrm rot="5400000">
          <a:off x="1231380" y="1612102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1636036"/>
        <a:ext cx="172324" cy="167538"/>
      </dsp:txXfrm>
    </dsp:sp>
    <dsp:sp modelId="{EA72C198-6CC2-1C40-A4BA-F7AB6B288C7F}">
      <dsp:nvSpPr>
        <dsp:cNvPr id="0" name=""/>
        <dsp:cNvSpPr/>
      </dsp:nvSpPr>
      <dsp:spPr>
        <a:xfrm>
          <a:off x="469481" y="1915266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3. </a:t>
          </a:r>
          <a:r>
            <a:rPr lang="en-US" sz="1200" kern="1200" dirty="0"/>
            <a:t>Define “Event 2” (as needed)</a:t>
          </a:r>
        </a:p>
      </dsp:txBody>
      <dsp:txXfrm>
        <a:off x="488174" y="1933959"/>
        <a:ext cx="1725753" cy="600854"/>
      </dsp:txXfrm>
    </dsp:sp>
    <dsp:sp modelId="{F766E8F2-C882-1A49-A6CF-3B83FA7A65F8}">
      <dsp:nvSpPr>
        <dsp:cNvPr id="0" name=""/>
        <dsp:cNvSpPr/>
      </dsp:nvSpPr>
      <dsp:spPr>
        <a:xfrm rot="5400000">
          <a:off x="1231380" y="2569463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2593397"/>
        <a:ext cx="172324" cy="167538"/>
      </dsp:txXfrm>
    </dsp:sp>
    <dsp:sp modelId="{CC5F4E93-486F-6E40-81EF-F400990864D3}">
      <dsp:nvSpPr>
        <dsp:cNvPr id="0" name=""/>
        <dsp:cNvSpPr/>
      </dsp:nvSpPr>
      <dsp:spPr>
        <a:xfrm>
          <a:off x="469481" y="2872627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4. </a:t>
          </a:r>
          <a:r>
            <a:rPr lang="en-US" sz="1200" kern="1200" dirty="0"/>
            <a:t>Define final event where specimen recruitment takes place</a:t>
          </a:r>
        </a:p>
      </dsp:txBody>
      <dsp:txXfrm>
        <a:off x="488174" y="2891320"/>
        <a:ext cx="1725753" cy="600854"/>
      </dsp:txXfrm>
    </dsp:sp>
    <dsp:sp modelId="{81AA8C1A-F41C-BD44-80AB-D7683E70D5D5}">
      <dsp:nvSpPr>
        <dsp:cNvPr id="0" name=""/>
        <dsp:cNvSpPr/>
      </dsp:nvSpPr>
      <dsp:spPr>
        <a:xfrm rot="5400000">
          <a:off x="1231380" y="3526823"/>
          <a:ext cx="239340" cy="287208"/>
        </a:xfrm>
        <a:prstGeom prst="rightArrow">
          <a:avLst>
            <a:gd name="adj1" fmla="val 60000"/>
            <a:gd name="adj2" fmla="val 50000"/>
          </a:avLst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445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n-US" sz="1000" kern="1200"/>
        </a:p>
      </dsp:txBody>
      <dsp:txXfrm rot="-5400000">
        <a:off x="1264888" y="3550757"/>
        <a:ext cx="172324" cy="167538"/>
      </dsp:txXfrm>
    </dsp:sp>
    <dsp:sp modelId="{77245812-5F12-B345-8136-A05203A3FBF1}">
      <dsp:nvSpPr>
        <dsp:cNvPr id="0" name=""/>
        <dsp:cNvSpPr/>
      </dsp:nvSpPr>
      <dsp:spPr>
        <a:xfrm>
          <a:off x="469481" y="3829988"/>
          <a:ext cx="1763139" cy="638240"/>
        </a:xfrm>
        <a:prstGeom prst="roundRect">
          <a:avLst>
            <a:gd name="adj" fmla="val 1000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50000"/>
                <a:satMod val="30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tint val="37000"/>
                <a:satMod val="3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5000"/>
                <a:satMod val="350000"/>
              </a:schemeClr>
            </a:gs>
          </a:gsLst>
          <a:lin ang="16200000" scaled="1"/>
        </a:gradFill>
        <a:ln>
          <a:noFill/>
        </a:ln>
        <a:effectLst>
          <a:outerShdw blurRad="40000" dist="20000" dir="5400000" rotWithShape="0">
            <a:srgbClr val="000000">
              <a:alpha val="38000"/>
            </a:srgbClr>
          </a:outerShdw>
        </a:effectLst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lvl="0" algn="l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200" b="1" kern="1200" dirty="0"/>
            <a:t>5. </a:t>
          </a:r>
          <a:r>
            <a:rPr lang="en-US" sz="1200" kern="1200" dirty="0"/>
            <a:t>Define “order of events”</a:t>
          </a:r>
        </a:p>
      </dsp:txBody>
      <dsp:txXfrm>
        <a:off x="488174" y="3848681"/>
        <a:ext cx="1725753" cy="60085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2">
  <dgm:title val=""/>
  <dgm:desc val=""/>
  <dgm:catLst>
    <dgm:cat type="process" pri="13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Flow">
    <dgm:varLst>
      <dgm:resizeHandles val="exact"/>
    </dgm:varLst>
    <dgm:alg type="lin">
      <dgm:param type="linDir" val="fromT"/>
    </dgm:alg>
    <dgm:shape xmlns:r="http://schemas.openxmlformats.org/officeDocument/2006/relationships" r:blip="">
      <dgm:adjLst/>
    </dgm:shape>
    <dgm:presOf/>
    <dgm:constrLst>
      <dgm:constr type="h" for="ch" ptType="node" refType="h"/>
      <dgm:constr type="h" for="ch" ptType="sibTrans" refType="h" refFor="ch" refPtType="node" fact="0.5"/>
      <dgm:constr type="w" for="ch" ptType="node" op="equ"/>
      <dgm:constr type="primFontSz" for="ch" ptType="node" op="equ" val="65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choose name="Name0">
          <dgm:if name="Name1" axis="root des" ptType="all node" func="maxDepth" op="gt" val="1">
            <dgm:alg type="tx">
              <dgm:param type="parTxLTRAlign" val="l"/>
              <dgm:param type="parTxRTLAlign" val="r"/>
              <dgm:param type="txAnchorVertCh" val="mid"/>
            </dgm:alg>
          </dgm:if>
          <dgm:else name="Name2">
            <dgm:alg type="tx"/>
          </dgm:else>
        </dgm:choose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w" refType="h" fact="1.8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w" val="NaN" fact="4" max="NaN"/>
          <dgm:rule type="primFontSz" val="5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w" refType="h" fact="0.9"/>
            <dgm:constr type="connDist"/>
            <dgm:constr type="wArH" refType="w" fact="0.5"/>
            <dgm:constr type="hArH" refType="w"/>
            <dgm:constr type="stemThick" refType="w" fact="0.6"/>
            <dgm:constr type="begPad" refType="connDist" fact="0.125"/>
            <dgm:constr type="endPad" refType="connDist" fact="0.125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tiff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jpeg>
</file>

<file path=ppt/media/image3.png>
</file>

<file path=ppt/media/image4.png>
</file>

<file path=ppt/media/image5.png>
</file>

<file path=ppt/media/image6.png>
</file>

<file path=ppt/media/image7.jpg>
</file>

<file path=ppt/media/image8.jpg>
</file>

<file path=ppt/media/image9.png>
</file>

<file path=ppt/media/media1.mov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3615" y="676398"/>
            <a:ext cx="7036047" cy="533400"/>
          </a:xfrm>
        </p:spPr>
        <p:txBody>
          <a:bodyPr wrap="none">
            <a:noAutofit/>
          </a:bodyPr>
          <a:lstStyle>
            <a:lvl1pPr algn="l">
              <a:defRPr sz="3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48544" y="1257872"/>
            <a:ext cx="7054789" cy="749253"/>
          </a:xfrm>
        </p:spPr>
        <p:txBody>
          <a:bodyPr>
            <a:noAutofit/>
          </a:bodyPr>
          <a:lstStyle>
            <a:lvl1pPr marL="0" indent="0" algn="l">
              <a:buNone/>
              <a:defRPr sz="2000"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TextBox 3"/>
          <p:cNvSpPr txBox="1"/>
          <p:nvPr userDrawn="1"/>
        </p:nvSpPr>
        <p:spPr>
          <a:xfrm>
            <a:off x="11280561" y="453648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11257031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 with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5285042"/>
            <a:ext cx="8243329" cy="868870"/>
          </a:xfrm>
        </p:spPr>
        <p:txBody>
          <a:bodyPr/>
          <a:lstStyle>
            <a:lvl1pPr marL="0" indent="0">
              <a:buNone/>
              <a:defRPr sz="1400">
                <a:solidFill>
                  <a:srgbClr val="4174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609432" y="1554988"/>
            <a:ext cx="8241961" cy="3602228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901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Layout without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2" y="5285042"/>
            <a:ext cx="8243329" cy="868870"/>
          </a:xfrm>
        </p:spPr>
        <p:txBody>
          <a:bodyPr/>
          <a:lstStyle>
            <a:lvl1pPr marL="0" indent="0">
              <a:buNone/>
              <a:defRPr sz="1400">
                <a:solidFill>
                  <a:srgbClr val="4174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8" name="Chart Placeholder 7"/>
          <p:cNvSpPr>
            <a:spLocks noGrp="1"/>
          </p:cNvSpPr>
          <p:nvPr>
            <p:ph type="chart" sz="quarter" idx="10"/>
          </p:nvPr>
        </p:nvSpPr>
        <p:spPr>
          <a:xfrm>
            <a:off x="609432" y="1554988"/>
            <a:ext cx="8241961" cy="3602228"/>
          </a:xfrm>
        </p:spPr>
        <p:txBody>
          <a:bodyPr>
            <a:normAutofit/>
          </a:bodyPr>
          <a:lstStyle>
            <a:lvl1pPr>
              <a:defRPr sz="320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5207196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 Layout with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382774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-Only Layout without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911259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Layout with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440203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Layout without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6661857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scriptio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6604169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153" y="4576380"/>
            <a:ext cx="6440905" cy="1235556"/>
          </a:xfrm>
        </p:spPr>
        <p:txBody>
          <a:bodyPr wrap="square" anchor="t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92729" y="3300634"/>
            <a:ext cx="6391921" cy="118073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103517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Orang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153" y="4576380"/>
            <a:ext cx="6440905" cy="1235556"/>
          </a:xfrm>
        </p:spPr>
        <p:txBody>
          <a:bodyPr wrap="square" anchor="t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92729" y="3300634"/>
            <a:ext cx="6391921" cy="118073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708099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Green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153" y="4576380"/>
            <a:ext cx="6440905" cy="1235556"/>
          </a:xfrm>
        </p:spPr>
        <p:txBody>
          <a:bodyPr wrap="square" anchor="t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92729" y="3300634"/>
            <a:ext cx="6391921" cy="118073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08317274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_Sand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56153" y="4576380"/>
            <a:ext cx="6440905" cy="1235556"/>
          </a:xfrm>
        </p:spPr>
        <p:txBody>
          <a:bodyPr wrap="square" anchor="t">
            <a:normAutofit/>
          </a:bodyPr>
          <a:lstStyle>
            <a:lvl1pPr algn="l">
              <a:defRPr sz="3200" b="0" cap="none" baseline="0"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092729" y="3300634"/>
            <a:ext cx="6391921" cy="118073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20984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35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5207802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 without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2"/>
          <p:cNvSpPr>
            <a:spLocks noGrp="1"/>
          </p:cNvSpPr>
          <p:nvPr>
            <p:ph idx="1"/>
          </p:nvPr>
        </p:nvSpPr>
        <p:spPr>
          <a:xfrm>
            <a:off x="609600" y="1600200"/>
            <a:ext cx="10972800" cy="45354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>
                <a:solidFill>
                  <a:schemeClr val="accent6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938116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and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858" y="4645152"/>
            <a:ext cx="8251649" cy="566738"/>
          </a:xfrm>
        </p:spPr>
        <p:txBody>
          <a:bodyPr anchor="b">
            <a:noAutofit/>
          </a:bodyPr>
          <a:lstStyle>
            <a:lvl1pPr algn="l">
              <a:defRPr sz="2400" b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7858" y="612778"/>
            <a:ext cx="8251649" cy="377634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7858" y="5257610"/>
            <a:ext cx="8251649" cy="905446"/>
          </a:xfrm>
        </p:spPr>
        <p:txBody>
          <a:bodyPr/>
          <a:lstStyle>
            <a:lvl1pPr marL="0" indent="0">
              <a:buNone/>
              <a:defRPr sz="1400">
                <a:solidFill>
                  <a:srgbClr val="4174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015288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 without Gradient Top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37858" y="4645152"/>
            <a:ext cx="8251649" cy="566738"/>
          </a:xfrm>
        </p:spPr>
        <p:txBody>
          <a:bodyPr anchor="b">
            <a:noAutofit/>
          </a:bodyPr>
          <a:lstStyle>
            <a:lvl1pPr algn="l">
              <a:defRPr sz="2400" b="0"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37858" y="612778"/>
            <a:ext cx="8251649" cy="3776345"/>
          </a:xfrm>
        </p:spPr>
        <p:txBody>
          <a:bodyPr/>
          <a:lstStyle>
            <a:lvl1pPr marL="0" indent="0">
              <a:buNone/>
              <a:defRPr sz="3200">
                <a:solidFill>
                  <a:schemeClr val="tx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37858" y="5257610"/>
            <a:ext cx="8251649" cy="905446"/>
          </a:xfrm>
        </p:spPr>
        <p:txBody>
          <a:bodyPr/>
          <a:lstStyle>
            <a:lvl1pPr marL="0" indent="0">
              <a:buNone/>
              <a:defRPr sz="1400">
                <a:solidFill>
                  <a:srgbClr val="41748D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92265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8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2"/>
            <a:ext cx="10972800" cy="451713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3768291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2" r:id="rId3"/>
    <p:sldLayoutId id="2147483663" r:id="rId4"/>
    <p:sldLayoutId id="2147483664" r:id="rId5"/>
    <p:sldLayoutId id="2147483654" r:id="rId6"/>
    <p:sldLayoutId id="2147483665" r:id="rId7"/>
    <p:sldLayoutId id="2147483657" r:id="rId8"/>
    <p:sldLayoutId id="2147483668" r:id="rId9"/>
    <p:sldLayoutId id="2147483658" r:id="rId10"/>
    <p:sldLayoutId id="2147483669" r:id="rId11"/>
    <p:sldLayoutId id="2147483661" r:id="rId12"/>
    <p:sldLayoutId id="2147483666" r:id="rId13"/>
    <p:sldLayoutId id="2147483655" r:id="rId14"/>
    <p:sldLayoutId id="2147483667" r:id="rId15"/>
    <p:sldLayoutId id="2147483660" r:id="rId16"/>
  </p:sldLayoutIdLst>
  <p:txStyles>
    <p:titleStyle>
      <a:lvl1pPr algn="l" defTabSz="914400" rtl="0" eaLnBrk="1" latinLnBrk="0" hangingPunct="1">
        <a:spcBef>
          <a:spcPct val="0"/>
        </a:spcBef>
        <a:buNone/>
        <a:defRPr sz="3200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Clr>
          <a:srgbClr val="005288"/>
        </a:buClr>
        <a:buSzPct val="120000"/>
        <a:buFontTx/>
        <a:buNone/>
        <a:defRPr sz="2200" kern="1200" spc="-20" baseline="0">
          <a:solidFill>
            <a:schemeClr val="accent6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ct val="20000"/>
        </a:spcBef>
        <a:buClr>
          <a:srgbClr val="49948E"/>
        </a:buClr>
        <a:buSzPct val="100000"/>
        <a:buFont typeface="Arial Black" panose="020B0A04020102020204" pitchFamily="34" charset="0"/>
        <a:buChar char="›"/>
        <a:tabLst>
          <a:tab pos="457200" algn="l"/>
        </a:tabLst>
        <a:defRPr sz="2000" kern="1200" spc="-20" baseline="0">
          <a:solidFill>
            <a:srgbClr val="516F81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rgbClr val="49948E"/>
        </a:buClr>
        <a:buFont typeface="Arial Black" panose="020B0A04020102020204" pitchFamily="34" charset="0"/>
        <a:buChar char="›"/>
        <a:tabLst>
          <a:tab pos="457200" algn="l"/>
        </a:tabLst>
        <a:defRPr sz="2000" kern="1200" spc="-20" baseline="0">
          <a:solidFill>
            <a:srgbClr val="516F81"/>
          </a:solidFill>
          <a:latin typeface="+mn-lt"/>
          <a:ea typeface="+mn-ea"/>
          <a:cs typeface="+mn-cs"/>
        </a:defRPr>
      </a:lvl3pPr>
      <a:lvl4pPr marL="1371600" indent="-228600" algn="l" defTabSz="914400" rtl="0" eaLnBrk="1" latinLnBrk="0" hangingPunct="1">
        <a:spcBef>
          <a:spcPct val="20000"/>
        </a:spcBef>
        <a:buClr>
          <a:srgbClr val="49948E"/>
        </a:buClr>
        <a:buFont typeface="Arial Black" panose="020B0A04020102020204" pitchFamily="34" charset="0"/>
        <a:buChar char="›"/>
        <a:defRPr sz="2000" kern="1200" spc="-20" baseline="0">
          <a:solidFill>
            <a:srgbClr val="516F81"/>
          </a:solidFill>
          <a:latin typeface="+mn-lt"/>
          <a:ea typeface="+mn-ea"/>
          <a:cs typeface="+mn-cs"/>
        </a:defRPr>
      </a:lvl4pPr>
      <a:lvl5pPr marL="1828800" indent="-228600" algn="l" defTabSz="914400" rtl="0" eaLnBrk="1" latinLnBrk="0" hangingPunct="1">
        <a:spcBef>
          <a:spcPct val="20000"/>
        </a:spcBef>
        <a:buClr>
          <a:srgbClr val="49948E"/>
        </a:buClr>
        <a:buFont typeface="Arial Black" panose="020B0A04020102020204" pitchFamily="34" charset="0"/>
        <a:buChar char="›"/>
        <a:defRPr sz="2000" kern="1200" spc="-20" baseline="0">
          <a:solidFill>
            <a:srgbClr val="516F8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mailto:livingbiobank@musc.edu" TargetMode="Externa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jpeg"/><Relationship Id="rId4" Type="http://schemas.openxmlformats.org/officeDocument/2006/relationships/image" Target="../media/image19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cine.musc.edu/-/sm/medicine/departments/centers/bmic/f/i2b2-sponsorship-form.ashx?la=en" TargetMode="External"/><Relationship Id="rId2" Type="http://schemas.openxmlformats.org/officeDocument/2006/relationships/hyperlink" Target="i2b2.musc.edu" TargetMode="External"/><Relationship Id="rId1" Type="http://schemas.openxmlformats.org/officeDocument/2006/relationships/slideLayout" Target="../slideLayouts/slideLayout6.xml"/><Relationship Id="rId4" Type="http://schemas.openxmlformats.org/officeDocument/2006/relationships/hyperlink" Target="mailto:datarequest@musc.edu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cine.musc.edu/departments/centers/bmic/data-request" TargetMode="Externa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slideLayout" Target="../slideLayouts/slideLayout6.xml"/><Relationship Id="rId7" Type="http://schemas.openxmlformats.org/officeDocument/2006/relationships/diagramQuickStyle" Target="../diagrams/quickStyle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image" Target="../media/image11.png"/><Relationship Id="rId9" Type="http://schemas.microsoft.com/office/2007/relationships/diagramDrawing" Target="../diagrams/drawing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hyperlink" Target="https://lbb.musc.edu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hyperlink" Target="https://rmid.musc.edu/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https://medicine.musc.edu/departments/centers/bmic/data-request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43615" y="638298"/>
            <a:ext cx="7036047" cy="533400"/>
          </a:xfrm>
        </p:spPr>
        <p:txBody>
          <a:bodyPr/>
          <a:lstStyle/>
          <a:p>
            <a:r>
              <a:rPr lang="en-US" sz="6000" dirty="0"/>
              <a:t>The Living Biobank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24873" y="1380193"/>
            <a:ext cx="7054789" cy="749253"/>
          </a:xfrm>
        </p:spPr>
        <p:txBody>
          <a:bodyPr/>
          <a:lstStyle/>
          <a:p>
            <a:r>
              <a:rPr lang="en-US" sz="2400" dirty="0"/>
              <a:t>MUSC: Biomedical Informatics Center</a:t>
            </a:r>
          </a:p>
        </p:txBody>
      </p:sp>
    </p:spTree>
    <p:extLst>
      <p:ext uri="{BB962C8B-B14F-4D97-AF65-F5344CB8AC3E}">
        <p14:creationId xmlns:p14="http://schemas.microsoft.com/office/powerpoint/2010/main" val="158169683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Request Fulfillment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9600" y="1311347"/>
            <a:ext cx="10972800" cy="1650101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en-US" dirty="0"/>
              <a:t>Fulfillment is tracked in real time and viewable from the Requests page</a:t>
            </a:r>
          </a:p>
          <a:p>
            <a:pPr algn="ctr"/>
            <a:endParaRPr lang="en-US" dirty="0"/>
          </a:p>
          <a:p>
            <a:pPr algn="ctr"/>
            <a:endParaRPr lang="en-US" dirty="0"/>
          </a:p>
          <a:p>
            <a:pPr algn="ctr"/>
            <a:r>
              <a:rPr lang="en-US" dirty="0"/>
              <a:t>Daily, the Living Biobank searches for surplus clinical samples that match your request and notify our honest brokers that they are ready for pick up</a:t>
            </a:r>
          </a:p>
          <a:p>
            <a:pPr algn="ctr"/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8715" y="1745145"/>
            <a:ext cx="8974570" cy="51364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2961448"/>
            <a:ext cx="60960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tx2"/>
                </a:solidFill>
              </a:rPr>
              <a:t>Blood Fulfillment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Ongoing fulfillment: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As sample(s) become available you will be notified via email to retrieve them from our honest broker’s lab located on the </a:t>
            </a:r>
            <a:r>
              <a:rPr lang="en-US" dirty="0">
                <a:solidFill>
                  <a:schemeClr val="accent5"/>
                </a:solidFill>
              </a:rPr>
              <a:t>7th floor of the Basic Science Building in the Hollings Cancer Center Biorepository, room BS739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The Lab is open 9AM to 5PM and </a:t>
            </a:r>
            <a:r>
              <a:rPr lang="en-US" u="sng" dirty="0">
                <a:solidFill>
                  <a:srgbClr val="FF0000"/>
                </a:solidFill>
              </a:rPr>
              <a:t>you will have until noon the day after the sample is released to pick it up </a:t>
            </a:r>
            <a:r>
              <a:rPr lang="en-US" dirty="0">
                <a:solidFill>
                  <a:schemeClr val="tx2"/>
                </a:solidFill>
              </a:rPr>
              <a:t>– otherwise it will be discarded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Please be prepared to bring a lidded container and gloves for the pick up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Associated data requests are fulfilled after all samples have been collected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096000" y="2961448"/>
            <a:ext cx="6096000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u="sng" dirty="0">
                <a:solidFill>
                  <a:schemeClr val="accent1"/>
                </a:solidFill>
              </a:rPr>
              <a:t>Microbiome Fulfillment (Nasal/Perianal Swabs and Stool)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Bulk fulfillment: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Though tracked in real time, requests associated with microbiome samples are fulfilled once all samples have been collected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Samples are collected, stored, then batch analyzed to generate the final assay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Associated data requests are also fulfilled after all samples have been collected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algn="ctr"/>
            <a:r>
              <a:rPr lang="en-US" dirty="0">
                <a:solidFill>
                  <a:schemeClr val="accent5"/>
                </a:solidFill>
              </a:rPr>
              <a:t>Samples are not directly provided for microbiome requests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>
              <a:solidFill>
                <a:schemeClr val="accent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54280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Questions?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09600" y="1421896"/>
            <a:ext cx="109728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 dirty="0"/>
              <a:t>Contact us a </a:t>
            </a:r>
            <a:r>
              <a:rPr lang="en-US" sz="4400" dirty="0">
                <a:hlinkClick r:id="rId2"/>
              </a:rPr>
              <a:t>livingbiobank@musc.edu</a:t>
            </a:r>
            <a:r>
              <a:rPr lang="en-US" sz="4400" dirty="0"/>
              <a:t> 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t="23533" b="26460"/>
          <a:stretch/>
        </p:blipFill>
        <p:spPr>
          <a:xfrm>
            <a:off x="4086519" y="2096579"/>
            <a:ext cx="4018962" cy="1713525"/>
          </a:xfrm>
          <a:prstGeom prst="rect">
            <a:avLst/>
          </a:prstGeom>
        </p:spPr>
      </p:pic>
      <p:pic>
        <p:nvPicPr>
          <p:cNvPr id="1026" name="Picture 2" descr="Visit the SPARCRequest website.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27900" y="3476275"/>
            <a:ext cx="4254500" cy="15048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usc sctr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61247" y="3476275"/>
            <a:ext cx="3553653" cy="1421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821325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pPr algn="ctr"/>
            <a:r>
              <a:rPr lang="en-US" sz="2800" u="sng" dirty="0">
                <a:solidFill>
                  <a:schemeClr val="accent3"/>
                </a:solidFill>
              </a:rPr>
              <a:t>Welcome to the Living Biobank!</a:t>
            </a:r>
          </a:p>
          <a:p>
            <a:pPr algn="ctr"/>
            <a:r>
              <a:rPr lang="en-US" dirty="0"/>
              <a:t>The Living Biobank tracks availability of surplus clinical specimens for precisely e-</a:t>
            </a:r>
            <a:r>
              <a:rPr lang="en-US" dirty="0" err="1"/>
              <a:t>phenotyped</a:t>
            </a:r>
            <a:r>
              <a:rPr lang="en-US" dirty="0"/>
              <a:t> cohorts of patients and allows investigators to request those samples and/or resulting microbiome assay data for research use.</a:t>
            </a:r>
          </a:p>
          <a:p>
            <a:r>
              <a:rPr lang="en-US" u="sng" dirty="0"/>
              <a:t>To get started, you should know the following: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To use the Living Biobank you are required to have completed relevant institutional and CITI trainings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You will be asked to consent to a Data Use Agreement (DUA) to initiate a request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Requests made to the LBB will result in the following: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Blood requests </a:t>
            </a:r>
            <a:r>
              <a:rPr lang="en-US" dirty="0">
                <a:sym typeface="Wingdings" panose="05000000000000000000" pitchFamily="2" charset="2"/>
              </a:rPr>
              <a:t> Blood samples (your research team will take direct possession of samples on an ongoing basis)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>
                <a:sym typeface="Wingdings" panose="05000000000000000000" pitchFamily="2" charset="2"/>
              </a:rPr>
              <a:t>Microbiome requests (nasal/perianal swabs, stool)  Assay dataset provided once your request have been fulfilled (no samples will be provided)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84264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Living Biobank and i2b2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Living Biobank relies on </a:t>
            </a:r>
            <a:r>
              <a:rPr lang="en-US" dirty="0">
                <a:hlinkClick r:id="rId2" action="ppaction://hlinkfile"/>
              </a:rPr>
              <a:t>i2b2</a:t>
            </a:r>
            <a:r>
              <a:rPr lang="en-US" dirty="0"/>
              <a:t> for precise cohort e-phenotyping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MUSC faculty innately have access to i2b2, however staff will require </a:t>
            </a:r>
            <a:r>
              <a:rPr lang="en-US" dirty="0">
                <a:hlinkClick r:id="rId3"/>
              </a:rPr>
              <a:t>faculty sponsorship</a:t>
            </a:r>
            <a:r>
              <a:rPr lang="en-US" dirty="0"/>
              <a:t> if not previously give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Completed i2b2 sponsorship forms should be sent to </a:t>
            </a:r>
            <a:r>
              <a:rPr lang="en-US" dirty="0">
                <a:hlinkClick r:id="rId4"/>
              </a:rPr>
              <a:t>datarequest@musc.edu</a:t>
            </a:r>
            <a:r>
              <a:rPr lang="en-US" dirty="0"/>
              <a:t> 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Please be highly specific when creating your i2b2 query as it will be the source for correctly identifying samples applicable to your request</a:t>
            </a:r>
          </a:p>
          <a:p>
            <a:pPr lvl="1" indent="0" algn="ctr">
              <a:lnSpc>
                <a:spcPct val="150000"/>
              </a:lnSpc>
              <a:buNone/>
            </a:pPr>
            <a:r>
              <a:rPr lang="en-US" u="sng" dirty="0">
                <a:solidFill>
                  <a:schemeClr val="accent3"/>
                </a:solidFill>
              </a:rPr>
              <a:t>Additional information/resources on the following page</a:t>
            </a:r>
          </a:p>
        </p:txBody>
      </p:sp>
    </p:spTree>
    <p:extLst>
      <p:ext uri="{BB962C8B-B14F-4D97-AF65-F5344CB8AC3E}">
        <p14:creationId xmlns:p14="http://schemas.microsoft.com/office/powerpoint/2010/main" val="187612439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>
          <a:xfrm>
            <a:off x="609599" y="-55757"/>
            <a:ext cx="10972800" cy="1143000"/>
          </a:xfrm>
        </p:spPr>
        <p:txBody>
          <a:bodyPr/>
          <a:lstStyle/>
          <a:p>
            <a:r>
              <a:rPr lang="en-US" dirty="0"/>
              <a:t>Step 1: i2b2 Query </a:t>
            </a:r>
          </a:p>
        </p:txBody>
      </p:sp>
      <p:pic>
        <p:nvPicPr>
          <p:cNvPr id="2" name="Content Placeholder 1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75369" y="775009"/>
            <a:ext cx="10441259" cy="5048731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875369" y="5823740"/>
            <a:ext cx="6045384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Create </a:t>
            </a:r>
            <a:r>
              <a:rPr lang="en-US" dirty="0" smtClean="0"/>
              <a:t>i2b2 an query </a:t>
            </a:r>
            <a:r>
              <a:rPr lang="en-US" dirty="0"/>
              <a:t>to identify your patient population</a:t>
            </a:r>
          </a:p>
          <a:p>
            <a:r>
              <a:rPr lang="en-US" dirty="0"/>
              <a:t>Detailed guidance available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.</a:t>
            </a:r>
          </a:p>
          <a:p>
            <a:r>
              <a:rPr lang="en-US" dirty="0"/>
              <a:t>Save your request with an easily identifiable name</a:t>
            </a:r>
          </a:p>
        </p:txBody>
      </p:sp>
    </p:spTree>
    <p:extLst>
      <p:ext uri="{BB962C8B-B14F-4D97-AF65-F5344CB8AC3E}">
        <p14:creationId xmlns:p14="http://schemas.microsoft.com/office/powerpoint/2010/main" val="93529095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F2840-6DF0-DF4D-BB6E-E8E93595A9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i2b2 Example Query Using “Sequence of Events”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180139E1-ED30-3C43-BA95-8C9789C839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22637" y="1417638"/>
            <a:ext cx="8878183" cy="4744616"/>
          </a:xfrm>
          <a:prstGeom prst="rect">
            <a:avLst/>
          </a:prstGeom>
        </p:spPr>
      </p:pic>
      <p:graphicFrame>
        <p:nvGraphicFramePr>
          <p:cNvPr id="5" name="Diagram 4">
            <a:extLst>
              <a:ext uri="{FF2B5EF4-FFF2-40B4-BE49-F238E27FC236}">
                <a16:creationId xmlns:a16="http://schemas.microsoft.com/office/drawing/2014/main" id="{4369AAD9-31B5-FD4B-A17D-95C43E74A6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061466782"/>
              </p:ext>
            </p:extLst>
          </p:nvPr>
        </p:nvGraphicFramePr>
        <p:xfrm>
          <a:off x="297952" y="1417638"/>
          <a:ext cx="2702102" cy="44687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8209064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C652661-6801-1E44-90E8-18205A9AFF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Video Demonstration of an i2b2 query for Living Biobank</a:t>
            </a:r>
          </a:p>
        </p:txBody>
      </p:sp>
      <p:pic>
        <p:nvPicPr>
          <p:cNvPr id="4" name="Screen Recording 2020-04-24 at 10.50.06 AM.mov" descr="Screen Recording 2020-04-24 at 10.50.06 AM.mov">
            <a:hlinkClick r:id="" action="ppaction://media"/>
            <a:extLst>
              <a:ext uri="{FF2B5EF4-FFF2-40B4-BE49-F238E27FC236}">
                <a16:creationId xmlns:a16="http://schemas.microsoft.com/office/drawing/2014/main" id="{5BFFB8E8-1813-9949-9F18-888037A63700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215810" y="1108338"/>
            <a:ext cx="6606284" cy="5087374"/>
          </a:xfrm>
        </p:spPr>
      </p:pic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9A3CA96A-59CF-6C40-AF27-7E289BAB122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04294944"/>
              </p:ext>
            </p:extLst>
          </p:nvPr>
        </p:nvGraphicFramePr>
        <p:xfrm>
          <a:off x="297952" y="1417638"/>
          <a:ext cx="2702102" cy="44687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703295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975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 Living Biobank Request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Login to the </a:t>
            </a:r>
            <a:r>
              <a:rPr lang="en-US" dirty="0">
                <a:hlinkClick r:id="rId2"/>
              </a:rPr>
              <a:t>Living </a:t>
            </a:r>
            <a:r>
              <a:rPr lang="en-US" dirty="0" smtClean="0">
                <a:hlinkClick r:id="rId2"/>
              </a:rPr>
              <a:t>Biobank</a:t>
            </a:r>
            <a:r>
              <a:rPr lang="en-US" dirty="0" smtClean="0"/>
              <a:t> with </a:t>
            </a:r>
            <a:r>
              <a:rPr lang="en-US" dirty="0"/>
              <a:t>your MUSC </a:t>
            </a:r>
            <a:r>
              <a:rPr lang="en-US" dirty="0" err="1"/>
              <a:t>NetID</a:t>
            </a:r>
            <a:r>
              <a:rPr lang="en-US" dirty="0"/>
              <a:t> and Password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You will be directed to the “Requests” page of the Living Biobank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 smtClean="0"/>
              <a:t>Your requests will </a:t>
            </a:r>
            <a:r>
              <a:rPr lang="en-US" dirty="0"/>
              <a:t>be displayed and tracked here – if it is your first time visiting, this page will be blank</a:t>
            </a:r>
          </a:p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To start a new request, select the                   button in the top right corner of the screen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You will be promoted with the Data Use Agreement which is applicable to any specimens/data resulting from the Living Biobank</a:t>
            </a:r>
          </a:p>
          <a:p>
            <a:pPr marL="800100" lvl="1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dirty="0"/>
              <a:t>Please read this carefully and select            if you wish to proceed  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5295" y="3644073"/>
            <a:ext cx="1323975" cy="44767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44371" y="5566319"/>
            <a:ext cx="723900" cy="400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742369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0" y="0"/>
            <a:ext cx="2050815" cy="6858000"/>
          </a:xfrm>
        </p:spPr>
        <p:txBody>
          <a:bodyPr>
            <a:noAutofit/>
          </a:bodyPr>
          <a:lstStyle/>
          <a:p>
            <a:pPr>
              <a:spcAft>
                <a:spcPts val="600"/>
              </a:spcAft>
            </a:pPr>
            <a:r>
              <a:rPr lang="en-US" sz="1350" u="sng" dirty="0">
                <a:solidFill>
                  <a:schemeClr val="accent3"/>
                </a:solidFill>
              </a:rPr>
              <a:t>Preparing your Request</a:t>
            </a:r>
          </a:p>
          <a:p>
            <a:pPr>
              <a:spcAft>
                <a:spcPts val="600"/>
              </a:spcAft>
            </a:pPr>
            <a:r>
              <a:rPr lang="en-US" sz="1350" dirty="0"/>
              <a:t>1. RMID input here – will pull protocol information from </a:t>
            </a:r>
            <a:r>
              <a:rPr lang="en-US" sz="1350" dirty="0" smtClean="0"/>
              <a:t>SPARC (if avail.) or create one. </a:t>
            </a:r>
            <a:r>
              <a:rPr lang="en-US" sz="1350" dirty="0"/>
              <a:t>If you do not have an </a:t>
            </a:r>
            <a:r>
              <a:rPr lang="en-US" sz="1350" dirty="0" smtClean="0"/>
              <a:t>RMID you will need to </a:t>
            </a:r>
            <a:r>
              <a:rPr lang="en-US" sz="1350" dirty="0" smtClean="0">
                <a:hlinkClick r:id="rId2"/>
              </a:rPr>
              <a:t>create one</a:t>
            </a:r>
            <a:endParaRPr lang="en-US" sz="1350" dirty="0"/>
          </a:p>
          <a:p>
            <a:pPr>
              <a:spcAft>
                <a:spcPts val="600"/>
              </a:spcAft>
            </a:pPr>
            <a:r>
              <a:rPr lang="en-US" sz="1350" dirty="0"/>
              <a:t>2. Protocol information from SPARC will populate here or can be entered if unavailable</a:t>
            </a:r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350" dirty="0"/>
              <a:t>3. Specimen request defined here – i2b2 queries associated with your </a:t>
            </a:r>
            <a:r>
              <a:rPr lang="en-US" sz="1350" dirty="0" err="1"/>
              <a:t>NetID</a:t>
            </a:r>
            <a:r>
              <a:rPr lang="en-US" sz="1350" dirty="0"/>
              <a:t> will be available for selection. </a:t>
            </a:r>
            <a:r>
              <a:rPr lang="en-US" sz="1350" dirty="0">
                <a:solidFill>
                  <a:schemeClr val="accent1"/>
                </a:solidFill>
              </a:rPr>
              <a:t>Minimum sample size is only required for blood requests</a:t>
            </a:r>
          </a:p>
          <a:p>
            <a:pPr>
              <a:spcAft>
                <a:spcPts val="600"/>
              </a:spcAft>
            </a:pPr>
            <a:r>
              <a:rPr lang="en-US" sz="1350" dirty="0"/>
              <a:t>4. Multiple sample types can be requested</a:t>
            </a:r>
          </a:p>
          <a:p>
            <a:pPr>
              <a:spcAft>
                <a:spcPts val="600"/>
              </a:spcAft>
            </a:pPr>
            <a:r>
              <a:rPr lang="en-US" sz="1350" dirty="0"/>
              <a:t>5. Requests can be saved as drafts and completed/ edited later</a:t>
            </a:r>
          </a:p>
          <a:p>
            <a:pPr>
              <a:spcAft>
                <a:spcPts val="600"/>
              </a:spcAft>
            </a:pPr>
            <a:r>
              <a:rPr lang="en-US" sz="1350" dirty="0"/>
              <a:t>6. Once complete the request can be submitted (if the request does not submit, check that all required information has been provided )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50815" y="0"/>
            <a:ext cx="1014118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12155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After Request Submission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After you submit your request, it will transition to a                state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This means your request has been received and you should hear from BMIC’s Data Request Team within 3-business days for a consult</a:t>
            </a:r>
          </a:p>
          <a:p>
            <a:r>
              <a:rPr lang="en-US" u="sng" dirty="0">
                <a:solidFill>
                  <a:schemeClr val="accent3"/>
                </a:solidFill>
              </a:rPr>
              <a:t>Data Request Consult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Confirm and/or refine your i2b2 cohort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Ensures your request accurately identifies relevant samples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Determine the need for associated clinical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Data from the medical record/research data warehouse can be provided in association with the samples and/or microbiome assay data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More details about this service can be accessed </a:t>
            </a:r>
            <a:r>
              <a:rPr lang="en-US" dirty="0">
                <a:hlinkClick r:id="rId2"/>
              </a:rPr>
              <a:t>here</a:t>
            </a:r>
            <a:endParaRPr lang="en-US" dirty="0"/>
          </a:p>
          <a:p>
            <a:r>
              <a:rPr lang="en-US" dirty="0">
                <a:solidFill>
                  <a:schemeClr val="accent5"/>
                </a:solidFill>
              </a:rPr>
              <a:t>Following the consult, your request will transition to                and fulfillment will begin!!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52841" y="1600200"/>
            <a:ext cx="1086255" cy="441036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51229" y="5295611"/>
            <a:ext cx="1119681" cy="42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7655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USCHealth_digital">
      <a:dk1>
        <a:srgbClr val="005288"/>
      </a:dk1>
      <a:lt1>
        <a:sysClr val="window" lastClr="FFFFFF"/>
      </a:lt1>
      <a:dk2>
        <a:srgbClr val="41748D"/>
      </a:dk2>
      <a:lt2>
        <a:srgbClr val="67C9D0"/>
      </a:lt2>
      <a:accent1>
        <a:srgbClr val="7A99AC"/>
      </a:accent1>
      <a:accent2>
        <a:srgbClr val="BBDDE6"/>
      </a:accent2>
      <a:accent3>
        <a:srgbClr val="D57800"/>
      </a:accent3>
      <a:accent4>
        <a:srgbClr val="C1BB6B"/>
      </a:accent4>
      <a:accent5>
        <a:srgbClr val="8AB43D"/>
      </a:accent5>
      <a:accent6>
        <a:srgbClr val="14726C"/>
      </a:accent6>
      <a:hlink>
        <a:srgbClr val="49948E"/>
      </a:hlink>
      <a:folHlink>
        <a:srgbClr val="000000"/>
      </a:folHlink>
    </a:clrScheme>
    <a:fontScheme name="MUSC_Health_web_safe_fonts">
      <a:majorFont>
        <a:latin typeface="Times New Roman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on5" id="{8252DA02-FFDA-924A-B2BF-5423E588F0FC}" vid="{85AAB105-D484-334A-8DC8-DEC15B68A2B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MUSCHEA_PPT_widescreen_Option2</Template>
  <TotalTime>7833</TotalTime>
  <Words>897</Words>
  <Application>Microsoft Office PowerPoint</Application>
  <PresentationFormat>Widescreen</PresentationFormat>
  <Paragraphs>77</Paragraphs>
  <Slides>11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5" baseType="lpstr">
      <vt:lpstr>Arial</vt:lpstr>
      <vt:lpstr>Arial Black</vt:lpstr>
      <vt:lpstr>Wingdings</vt:lpstr>
      <vt:lpstr>Office Theme</vt:lpstr>
      <vt:lpstr>The Living Biobank</vt:lpstr>
      <vt:lpstr>Overview</vt:lpstr>
      <vt:lpstr>The Living Biobank and i2b2</vt:lpstr>
      <vt:lpstr>Step 1: i2b2 Query </vt:lpstr>
      <vt:lpstr>i2b2 Example Query Using “Sequence of Events”</vt:lpstr>
      <vt:lpstr>Video Demonstration of an i2b2 query for Living Biobank</vt:lpstr>
      <vt:lpstr>Creating a Living Biobank Request</vt:lpstr>
      <vt:lpstr>PowerPoint Presentation</vt:lpstr>
      <vt:lpstr>After Request Submission</vt:lpstr>
      <vt:lpstr>Request Fulfillment</vt:lpstr>
      <vt:lpstr>Questions?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Trevor Faith</dc:creator>
  <cp:lastModifiedBy>Trevor Faith</cp:lastModifiedBy>
  <cp:revision>45</cp:revision>
  <dcterms:created xsi:type="dcterms:W3CDTF">2020-02-07T15:11:54Z</dcterms:created>
  <dcterms:modified xsi:type="dcterms:W3CDTF">2020-04-27T16:56:02Z</dcterms:modified>
</cp:coreProperties>
</file>

<file path=docProps/thumbnail.jpeg>
</file>